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3.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4.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5.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6.xml" ContentType="application/vnd.openxmlformats-officedocument.theme+xml"/>
  <Override PartName="/ppt/slideLayouts/slideLayout197.xml" ContentType="application/vnd.openxmlformats-officedocument.presentationml.slideLayout+xml"/>
  <Override PartName="/ppt/theme/theme7.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8.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9.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10.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11.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971" r:id="rId4"/>
    <p:sldMasterId id="2147483737" r:id="rId5"/>
    <p:sldMasterId id="2147483826" r:id="rId6"/>
    <p:sldMasterId id="2147483674" r:id="rId7"/>
    <p:sldMasterId id="2147484804" r:id="rId8"/>
    <p:sldMasterId id="2147484229" r:id="rId9"/>
    <p:sldMasterId id="2147483672" r:id="rId10"/>
    <p:sldMasterId id="2147484978" r:id="rId11"/>
    <p:sldMasterId id="2147484987" r:id="rId12"/>
    <p:sldMasterId id="2147485000" r:id="rId13"/>
    <p:sldMasterId id="2147485009" r:id="rId14"/>
    <p:sldMasterId id="2147485020" r:id="rId15"/>
  </p:sldMasterIdLst>
  <p:notesMasterIdLst>
    <p:notesMasterId r:id="rId43"/>
  </p:notesMasterIdLst>
  <p:sldIdLst>
    <p:sldId id="2011" r:id="rId16"/>
    <p:sldId id="2012" r:id="rId17"/>
    <p:sldId id="2146846447" r:id="rId18"/>
    <p:sldId id="2146846474" r:id="rId19"/>
    <p:sldId id="2146846475" r:id="rId20"/>
    <p:sldId id="2146846483" r:id="rId21"/>
    <p:sldId id="2146846485" r:id="rId22"/>
    <p:sldId id="2146846484" r:id="rId23"/>
    <p:sldId id="2146846431" r:id="rId24"/>
    <p:sldId id="2146846473" r:id="rId25"/>
    <p:sldId id="2146846480" r:id="rId26"/>
    <p:sldId id="2146846481" r:id="rId27"/>
    <p:sldId id="2146846482" r:id="rId28"/>
    <p:sldId id="2146846490" r:id="rId29"/>
    <p:sldId id="2146846476" r:id="rId30">
      <p:extLst>
        <p:ext uri="{E3EDB536-0D56-4F60-86BA-61A60CA02DAB}">
          <p202:designTagLst xmlns:p202="http://schemas.microsoft.com/office/powerpoint/2020/02/main">
            <p202:designTag name="BPID" val="{8B2EBDA7-E06E-4910-8CC4-463002E0233C}"/>
          </p202:designTagLst>
        </p:ext>
      </p:extLst>
    </p:sldId>
    <p:sldId id="2146846426" r:id="rId31"/>
    <p:sldId id="2214" r:id="rId32"/>
    <p:sldId id="2146846488" r:id="rId33"/>
    <p:sldId id="2146846491" r:id="rId34"/>
    <p:sldId id="2146846472" r:id="rId35"/>
    <p:sldId id="2146846486" r:id="rId36"/>
    <p:sldId id="2146846487" r:id="rId37"/>
    <p:sldId id="2146846452" r:id="rId38"/>
    <p:sldId id="1621" r:id="rId39"/>
    <p:sldId id="2146846451" r:id="rId40"/>
    <p:sldId id="2146846406" r:id="rId41"/>
    <p:sldId id="272" r:id="rId42"/>
  </p:sldIdLst>
  <p:sldSz cx="12192000" cy="6858000"/>
  <p:notesSz cx="6858000" cy="9144000"/>
  <p:custDataLst>
    <p:tags r:id="rId4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1A58519-10BA-471B-8BAD-22FBA3EA9495}">
          <p14:sldIdLst>
            <p14:sldId id="2011"/>
            <p14:sldId id="2012"/>
            <p14:sldId id="2146846447"/>
          </p14:sldIdLst>
        </p14:section>
        <p14:section name="Untitled Section" id="{A8BF03C9-CC8A-47E0-8DB3-EEBDAF9BD2F3}">
          <p14:sldIdLst>
            <p14:sldId id="2146846474"/>
            <p14:sldId id="2146846475"/>
            <p14:sldId id="2146846483"/>
            <p14:sldId id="2146846485"/>
            <p14:sldId id="2146846484"/>
            <p14:sldId id="2146846431"/>
            <p14:sldId id="2146846473"/>
            <p14:sldId id="2146846480"/>
            <p14:sldId id="2146846481"/>
            <p14:sldId id="2146846482"/>
            <p14:sldId id="2146846490"/>
            <p14:sldId id="2146846476"/>
            <p14:sldId id="2146846426"/>
            <p14:sldId id="2214"/>
            <p14:sldId id="2146846488"/>
            <p14:sldId id="2146846491"/>
            <p14:sldId id="2146846472"/>
            <p14:sldId id="2146846486"/>
            <p14:sldId id="2146846487"/>
            <p14:sldId id="2146846452"/>
            <p14:sldId id="1621"/>
            <p14:sldId id="2146846451"/>
            <p14:sldId id="2146846406"/>
            <p14:sldId id="27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F682F34-C0AE-5E41-AC04-DBF0B5D1DD04}" name="Sean Laberee" initials="SL" userId="S::seanla@microsoft.com::ed266016-6266-43b2-941e-f2181c61f238" providerId="AD"/>
  <p188:author id="{4B02D63A-DFB1-1EEA-7640-5136D0C65A7B}" name="Shanbo Lu" initials="SL" userId="S::shlu@microsoft.com::e5fec3c8-71b0-4bbc-a512-36209d8a21f1" providerId="AD"/>
  <p188:author id="{39A4A072-EAA8-D455-671D-0C33A799EEFD}" name="Wenjun Gong" initials="WG" userId="S::wegon@microsoft.com::e155189a-a47d-4f4c-9d28-c43148553887" providerId="AD"/>
  <p188:author id="{9998F675-D93A-1B31-BA6A-31A5B5DAE9AD}" name="Linda Lu Cannon" initials="LC" userId="S::lindalu@microsoft.com::458ce4a4-ddb0-4972-91c6-cecceba7744e" providerId="AD"/>
  <p188:author id="{E4FBA784-752E-A73D-6BE7-6191C257CE5D}" name="Keyur Patel" initials="KP" userId="S::kepatel@microsoft.com::2e3258ef-dfab-400b-9ad3-d92ac47047db" providerId="AD"/>
  <p188:author id="{EA6F5992-EC68-B8B3-7484-6AB68C7D3A6A}" name="David Chesnut" initials="DC" userId="S::davech@microsoft.com::f2848d9b-e14b-42b2-a867-80b9922f67d4" providerId="AD"/>
  <p188:author id="{C0A7EDA4-1357-F0E1-3630-AB7CF82806F6}" name="Sirui Sun" initials="SS" userId="S::siruisun@microsoft.com::37a18bdb-1fd7-4fd9-bc67-a2910cec6185" providerId="AD"/>
  <p188:author id="{85249FB1-C04B-5382-012F-CCDD723F2906}" name="Jeremy Yoo" initials="JY" userId="S::jeremy@microsoft.com::6b862ece-da50-4a82-8a5b-b749172bef80" providerId="AD"/>
  <p188:author id="{9C1047CD-FFF1-DD88-B066-CE16EEDA2B25}" name="Juan Balmori Labra" initials="JL" userId="S::juanbl@microsoft.com::3cdb4f1c-6f52-4b2a-a793-715531a7fce3" providerId="AD"/>
  <p188:author id="{1B555DD1-78B4-DD42-84DF-634452A7C5F3}" name="Sylvia Okafor" initials="SO" userId="S::sokafor@microsoft.com::fd71b0d2-bb79-44de-a92e-cd5203eea39c" providerId="AD"/>
  <p188:author id="{DBA1F3DB-357F-0FC7-B52F-82B722812618}" name="Raymond Lu" initials="RL" userId="Raymond Lu"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hanbo Lu" initials="SL" lastIdx="2" clrIdx="0">
    <p:extLst>
      <p:ext uri="{19B8F6BF-5375-455C-9EA6-DF929625EA0E}">
        <p15:presenceInfo xmlns:p15="http://schemas.microsoft.com/office/powerpoint/2012/main" userId="S::shlu@microsoft.com::e5fec3c8-71b0-4bbc-a512-36209d8a21f1" providerId="AD"/>
      </p:ext>
    </p:extLst>
  </p:cmAuthor>
  <p:cmAuthor id="2" name="Juan Balmori Labra" initials="JL" lastIdx="1" clrIdx="1">
    <p:extLst>
      <p:ext uri="{19B8F6BF-5375-455C-9EA6-DF929625EA0E}">
        <p15:presenceInfo xmlns:p15="http://schemas.microsoft.com/office/powerpoint/2012/main" userId="S::juanbl@microsoft.com::3cdb4f1c-6f52-4b2a-a793-715531a7fce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EAE6"/>
    <a:srgbClr val="03787C"/>
    <a:srgbClr val="0078D4"/>
    <a:srgbClr val="71AD47"/>
    <a:srgbClr val="24464E"/>
    <a:srgbClr val="217346"/>
    <a:srgbClr val="3F487F"/>
    <a:srgbClr val="C3C3C4"/>
    <a:srgbClr val="CFCCC9"/>
    <a:srgbClr val="C5C2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EE1C56-3EC9-ABAD-C7AC-DE1815C56188}" v="6" dt="2022-06-07T20:58:24.263"/>
    <p1510:client id="{0DE195CF-CAE3-6FD4-83FA-415EA0E0198D}" v="472" dt="2022-06-07T10:36:06.324"/>
    <p1510:client id="{113EB959-DF24-8BD7-75B4-8ACC5B8B7581}" v="19" dt="2022-06-07T21:06:05.213"/>
    <p1510:client id="{488D6C6F-52BA-1EB8-C38D-32BDD20A89A5}" v="370" dt="2022-06-08T14:23:51.930"/>
    <p1510:client id="{900ABDC9-B4D5-436A-A6D0-DEA0F7CFAEFC}" v="205" dt="2022-06-08T04:25:13.920"/>
    <p1510:client id="{9E506560-1DA5-49ED-BAF9-CD26325B5EF7}" v="1" dt="2022-06-08T03:51:22.767"/>
    <p1510:client id="{D710C221-11B9-4A6C-954B-34A1BAA4AF7A}" v="966" dt="2022-06-07T21:16:32.193"/>
  </p1510:revLst>
</p1510:revInfo>
</file>

<file path=ppt/tableStyles.xml><?xml version="1.0" encoding="utf-8"?>
<a:tblStyleLst xmlns:a="http://schemas.openxmlformats.org/drawingml/2006/main" def="{5C22544A-7EE6-4342-B048-85BDC9FD1C3A}">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9" d="100"/>
          <a:sy n="99" d="100"/>
        </p:scale>
        <p:origin x="95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tags" Target="tags/tag1.xml"/><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Master" Target="slideMasters/slideMaster5.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presProps" Target="presProps.xml"/><Relationship Id="rId20" Type="http://schemas.openxmlformats.org/officeDocument/2006/relationships/slide" Target="slides/slide5.xml"/><Relationship Id="rId41"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 Ramon" userId="7d017a15-fab6-4ea0-bc5c-a0c5c5349296" providerId="ADAL" clId="{900ABDC9-B4D5-436A-A6D0-DEA0F7CFAEFC}"/>
    <pc:docChg chg="undo custSel addSld delSld modSld sldOrd modSection">
      <pc:chgData name="Sam Ramon" userId="7d017a15-fab6-4ea0-bc5c-a0c5c5349296" providerId="ADAL" clId="{900ABDC9-B4D5-436A-A6D0-DEA0F7CFAEFC}" dt="2022-06-08T00:29:10.153" v="1424"/>
      <pc:docMkLst>
        <pc:docMk/>
      </pc:docMkLst>
      <pc:sldChg chg="ord">
        <pc:chgData name="Sam Ramon" userId="7d017a15-fab6-4ea0-bc5c-a0c5c5349296" providerId="ADAL" clId="{900ABDC9-B4D5-436A-A6D0-DEA0F7CFAEFC}" dt="2022-06-07T00:22:27.557" v="0" actId="20578"/>
        <pc:sldMkLst>
          <pc:docMk/>
          <pc:sldMk cId="457015933" sldId="2146846431"/>
        </pc:sldMkLst>
      </pc:sldChg>
      <pc:sldChg chg="modSp mod">
        <pc:chgData name="Sam Ramon" userId="7d017a15-fab6-4ea0-bc5c-a0c5c5349296" providerId="ADAL" clId="{900ABDC9-B4D5-436A-A6D0-DEA0F7CFAEFC}" dt="2022-06-07T23:45:19.298" v="1413" actId="20577"/>
        <pc:sldMkLst>
          <pc:docMk/>
          <pc:sldMk cId="2089565411" sldId="2146846473"/>
        </pc:sldMkLst>
        <pc:spChg chg="mod">
          <ac:chgData name="Sam Ramon" userId="7d017a15-fab6-4ea0-bc5c-a0c5c5349296" providerId="ADAL" clId="{900ABDC9-B4D5-436A-A6D0-DEA0F7CFAEFC}" dt="2022-06-07T23:45:19.298" v="1413" actId="20577"/>
          <ac:spMkLst>
            <pc:docMk/>
            <pc:sldMk cId="2089565411" sldId="2146846473"/>
            <ac:spMk id="9" creationId="{5209EA5D-A636-3586-039E-92DCEE06EA35}"/>
          </ac:spMkLst>
        </pc:spChg>
      </pc:sldChg>
      <pc:sldChg chg="addSp delSp modSp mod setBg">
        <pc:chgData name="Sam Ramon" userId="7d017a15-fab6-4ea0-bc5c-a0c5c5349296" providerId="ADAL" clId="{900ABDC9-B4D5-436A-A6D0-DEA0F7CFAEFC}" dt="2022-06-08T00:29:10.153" v="1424"/>
        <pc:sldMkLst>
          <pc:docMk/>
          <pc:sldMk cId="2340214161" sldId="2146846476"/>
        </pc:sldMkLst>
        <pc:spChg chg="mod">
          <ac:chgData name="Sam Ramon" userId="7d017a15-fab6-4ea0-bc5c-a0c5c5349296" providerId="ADAL" clId="{900ABDC9-B4D5-436A-A6D0-DEA0F7CFAEFC}" dt="2022-06-08T00:10:59.008" v="1421" actId="26606"/>
          <ac:spMkLst>
            <pc:docMk/>
            <pc:sldMk cId="2340214161" sldId="2146846476"/>
            <ac:spMk id="4" creationId="{5114B0A1-0CEC-32C4-D738-6AAF9A1C779A}"/>
          </ac:spMkLst>
        </pc:spChg>
        <pc:spChg chg="del">
          <ac:chgData name="Sam Ramon" userId="7d017a15-fab6-4ea0-bc5c-a0c5c5349296" providerId="ADAL" clId="{900ABDC9-B4D5-436A-A6D0-DEA0F7CFAEFC}" dt="2022-06-08T00:03:16.274" v="1414" actId="26606"/>
          <ac:spMkLst>
            <pc:docMk/>
            <pc:sldMk cId="2340214161" sldId="2146846476"/>
            <ac:spMk id="40" creationId="{2ED729E1-C3D1-80CD-5E31-1F64D08C0C23}"/>
          </ac:spMkLst>
        </pc:spChg>
        <pc:spChg chg="add del">
          <ac:chgData name="Sam Ramon" userId="7d017a15-fab6-4ea0-bc5c-a0c5c5349296" providerId="ADAL" clId="{900ABDC9-B4D5-436A-A6D0-DEA0F7CFAEFC}" dt="2022-06-08T00:10:59.008" v="1421" actId="26606"/>
          <ac:spMkLst>
            <pc:docMk/>
            <pc:sldMk cId="2340214161" sldId="2146846476"/>
            <ac:spMk id="46" creationId="{3A5B4632-C963-4296-86F0-79AA9EA5AE98}"/>
          </ac:spMkLst>
        </pc:spChg>
        <pc:spChg chg="add del">
          <ac:chgData name="Sam Ramon" userId="7d017a15-fab6-4ea0-bc5c-a0c5c5349296" providerId="ADAL" clId="{900ABDC9-B4D5-436A-A6D0-DEA0F7CFAEFC}" dt="2022-06-08T00:10:28.908" v="1419" actId="26606"/>
          <ac:spMkLst>
            <pc:docMk/>
            <pc:sldMk cId="2340214161" sldId="2146846476"/>
            <ac:spMk id="51" creationId="{2B1D4F77-A17C-43D7-B7FA-545148E4E93D}"/>
          </ac:spMkLst>
        </pc:spChg>
        <pc:spChg chg="add del">
          <ac:chgData name="Sam Ramon" userId="7d017a15-fab6-4ea0-bc5c-a0c5c5349296" providerId="ADAL" clId="{900ABDC9-B4D5-436A-A6D0-DEA0F7CFAEFC}" dt="2022-06-08T00:10:59.008" v="1421" actId="26606"/>
          <ac:spMkLst>
            <pc:docMk/>
            <pc:sldMk cId="2340214161" sldId="2146846476"/>
            <ac:spMk id="53" creationId="{2E80C965-DB6D-4F81-9E9E-B027384D0BD6}"/>
          </ac:spMkLst>
        </pc:spChg>
        <pc:spChg chg="add del">
          <ac:chgData name="Sam Ramon" userId="7d017a15-fab6-4ea0-bc5c-a0c5c5349296" providerId="ADAL" clId="{900ABDC9-B4D5-436A-A6D0-DEA0F7CFAEFC}" dt="2022-06-08T00:10:59.008" v="1421" actId="26606"/>
          <ac:spMkLst>
            <pc:docMk/>
            <pc:sldMk cId="2340214161" sldId="2146846476"/>
            <ac:spMk id="54" creationId="{2B566528-1B12-4246-9431-5C2D7D081168}"/>
          </ac:spMkLst>
        </pc:spChg>
        <pc:spChg chg="add del">
          <ac:chgData name="Sam Ramon" userId="7d017a15-fab6-4ea0-bc5c-a0c5c5349296" providerId="ADAL" clId="{900ABDC9-B4D5-436A-A6D0-DEA0F7CFAEFC}" dt="2022-06-08T00:10:59.008" v="1421" actId="26606"/>
          <ac:spMkLst>
            <pc:docMk/>
            <pc:sldMk cId="2340214161" sldId="2146846476"/>
            <ac:spMk id="55" creationId="{A580F890-B085-4E95-96AA-55AEBEC5CE6E}"/>
          </ac:spMkLst>
        </pc:spChg>
        <pc:spChg chg="add del">
          <ac:chgData name="Sam Ramon" userId="7d017a15-fab6-4ea0-bc5c-a0c5c5349296" providerId="ADAL" clId="{900ABDC9-B4D5-436A-A6D0-DEA0F7CFAEFC}" dt="2022-06-08T00:10:59.008" v="1421" actId="26606"/>
          <ac:spMkLst>
            <pc:docMk/>
            <pc:sldMk cId="2340214161" sldId="2146846476"/>
            <ac:spMk id="57" creationId="{D3F51FEB-38FB-4F6C-9F7B-2F2AFAB65463}"/>
          </ac:spMkLst>
        </pc:spChg>
        <pc:spChg chg="add del">
          <ac:chgData name="Sam Ramon" userId="7d017a15-fab6-4ea0-bc5c-a0c5c5349296" providerId="ADAL" clId="{900ABDC9-B4D5-436A-A6D0-DEA0F7CFAEFC}" dt="2022-06-08T00:10:59.008" v="1421" actId="26606"/>
          <ac:spMkLst>
            <pc:docMk/>
            <pc:sldMk cId="2340214161" sldId="2146846476"/>
            <ac:spMk id="59" creationId="{1E547BA6-BAE0-43BB-A7CA-60F69CE252F0}"/>
          </ac:spMkLst>
        </pc:spChg>
        <pc:graphicFrameChg chg="add mod modGraphic">
          <ac:chgData name="Sam Ramon" userId="7d017a15-fab6-4ea0-bc5c-a0c5c5349296" providerId="ADAL" clId="{900ABDC9-B4D5-436A-A6D0-DEA0F7CFAEFC}" dt="2022-06-08T00:29:10.153" v="1424"/>
          <ac:graphicFrameMkLst>
            <pc:docMk/>
            <pc:sldMk cId="2340214161" sldId="2146846476"/>
            <ac:graphicFrameMk id="42" creationId="{F75F42D2-4FB1-A0A0-1F15-967CA49B0417}"/>
          </ac:graphicFrameMkLst>
        </pc:graphicFrameChg>
      </pc:sldChg>
      <pc:sldChg chg="addSp delSp modSp del mod delAnim modAnim">
        <pc:chgData name="Sam Ramon" userId="7d017a15-fab6-4ea0-bc5c-a0c5c5349296" providerId="ADAL" clId="{900ABDC9-B4D5-436A-A6D0-DEA0F7CFAEFC}" dt="2022-06-07T23:39:21.643" v="1387" actId="2696"/>
        <pc:sldMkLst>
          <pc:docMk/>
          <pc:sldMk cId="1713578892" sldId="2146846479"/>
        </pc:sldMkLst>
        <pc:picChg chg="add del mod">
          <ac:chgData name="Sam Ramon" userId="7d017a15-fab6-4ea0-bc5c-a0c5c5349296" providerId="ADAL" clId="{900ABDC9-B4D5-436A-A6D0-DEA0F7CFAEFC}" dt="2022-06-07T23:14:03.818" v="1239" actId="478"/>
          <ac:picMkLst>
            <pc:docMk/>
            <pc:sldMk cId="1713578892" sldId="2146846479"/>
            <ac:picMk id="2" creationId="{0E7DC7BE-C0E9-75CF-0B1E-D3F2C331AA05}"/>
          </ac:picMkLst>
        </pc:picChg>
        <pc:picChg chg="add del mod">
          <ac:chgData name="Sam Ramon" userId="7d017a15-fab6-4ea0-bc5c-a0c5c5349296" providerId="ADAL" clId="{900ABDC9-B4D5-436A-A6D0-DEA0F7CFAEFC}" dt="2022-06-07T23:14:53.944" v="1241" actId="478"/>
          <ac:picMkLst>
            <pc:docMk/>
            <pc:sldMk cId="1713578892" sldId="2146846479"/>
            <ac:picMk id="3" creationId="{F92FD06F-538A-AE00-2579-70495B40EEA4}"/>
          </ac:picMkLst>
        </pc:picChg>
        <pc:picChg chg="add del mod">
          <ac:chgData name="Sam Ramon" userId="7d017a15-fab6-4ea0-bc5c-a0c5c5349296" providerId="ADAL" clId="{900ABDC9-B4D5-436A-A6D0-DEA0F7CFAEFC}" dt="2022-06-07T23:23:58.926" v="1375" actId="478"/>
          <ac:picMkLst>
            <pc:docMk/>
            <pc:sldMk cId="1713578892" sldId="2146846479"/>
            <ac:picMk id="5" creationId="{A24C0F47-6714-A00D-3ACB-E7314DE21597}"/>
          </ac:picMkLst>
        </pc:picChg>
        <pc:picChg chg="add mod">
          <ac:chgData name="Sam Ramon" userId="7d017a15-fab6-4ea0-bc5c-a0c5c5349296" providerId="ADAL" clId="{900ABDC9-B4D5-436A-A6D0-DEA0F7CFAEFC}" dt="2022-06-07T23:25:31.304" v="1376"/>
          <ac:picMkLst>
            <pc:docMk/>
            <pc:sldMk cId="1713578892" sldId="2146846479"/>
            <ac:picMk id="6" creationId="{45E95242-24D7-DB8B-B5F5-0A8AB3A64C5F}"/>
          </ac:picMkLst>
        </pc:picChg>
      </pc:sldChg>
      <pc:sldChg chg="modSp mod">
        <pc:chgData name="Sam Ramon" userId="7d017a15-fab6-4ea0-bc5c-a0c5c5349296" providerId="ADAL" clId="{900ABDC9-B4D5-436A-A6D0-DEA0F7CFAEFC}" dt="2022-06-07T23:22:55.152" v="1373" actId="1076"/>
        <pc:sldMkLst>
          <pc:docMk/>
          <pc:sldMk cId="1385221937" sldId="2146846480"/>
        </pc:sldMkLst>
        <pc:spChg chg="mod">
          <ac:chgData name="Sam Ramon" userId="7d017a15-fab6-4ea0-bc5c-a0c5c5349296" providerId="ADAL" clId="{900ABDC9-B4D5-436A-A6D0-DEA0F7CFAEFC}" dt="2022-06-07T23:22:55.152" v="1373" actId="1076"/>
          <ac:spMkLst>
            <pc:docMk/>
            <pc:sldMk cId="1385221937" sldId="2146846480"/>
            <ac:spMk id="3" creationId="{DB8272DB-1A63-9CBC-9813-B4CB6C0DE59D}"/>
          </ac:spMkLst>
        </pc:spChg>
        <pc:spChg chg="mod">
          <ac:chgData name="Sam Ramon" userId="7d017a15-fab6-4ea0-bc5c-a0c5c5349296" providerId="ADAL" clId="{900ABDC9-B4D5-436A-A6D0-DEA0F7CFAEFC}" dt="2022-06-07T23:22:44.648" v="1372" actId="2711"/>
          <ac:spMkLst>
            <pc:docMk/>
            <pc:sldMk cId="1385221937" sldId="2146846480"/>
            <ac:spMk id="9" creationId="{5209EA5D-A636-3586-039E-92DCEE06EA35}"/>
          </ac:spMkLst>
        </pc:spChg>
        <pc:picChg chg="mod">
          <ac:chgData name="Sam Ramon" userId="7d017a15-fab6-4ea0-bc5c-a0c5c5349296" providerId="ADAL" clId="{900ABDC9-B4D5-436A-A6D0-DEA0F7CFAEFC}" dt="2022-06-07T00:25:12.210" v="232" actId="962"/>
          <ac:picMkLst>
            <pc:docMk/>
            <pc:sldMk cId="1385221937" sldId="2146846480"/>
            <ac:picMk id="2" creationId="{E9FCFAB9-6C55-54CC-6127-F150E8B0FA96}"/>
          </ac:picMkLst>
        </pc:picChg>
      </pc:sldChg>
      <pc:sldChg chg="modSp mod">
        <pc:chgData name="Sam Ramon" userId="7d017a15-fab6-4ea0-bc5c-a0c5c5349296" providerId="ADAL" clId="{900ABDC9-B4D5-436A-A6D0-DEA0F7CFAEFC}" dt="2022-06-07T00:27:06.473" v="724" actId="962"/>
        <pc:sldMkLst>
          <pc:docMk/>
          <pc:sldMk cId="1890153279" sldId="2146846481"/>
        </pc:sldMkLst>
        <pc:spChg chg="mod">
          <ac:chgData name="Sam Ramon" userId="7d017a15-fab6-4ea0-bc5c-a0c5c5349296" providerId="ADAL" clId="{900ABDC9-B4D5-436A-A6D0-DEA0F7CFAEFC}" dt="2022-06-07T00:25:58.149" v="250" actId="20577"/>
          <ac:spMkLst>
            <pc:docMk/>
            <pc:sldMk cId="1890153279" sldId="2146846481"/>
            <ac:spMk id="9" creationId="{5209EA5D-A636-3586-039E-92DCEE06EA35}"/>
          </ac:spMkLst>
        </pc:spChg>
        <pc:picChg chg="mod">
          <ac:chgData name="Sam Ramon" userId="7d017a15-fab6-4ea0-bc5c-a0c5c5349296" providerId="ADAL" clId="{900ABDC9-B4D5-436A-A6D0-DEA0F7CFAEFC}" dt="2022-06-07T00:27:06.473" v="724" actId="962"/>
          <ac:picMkLst>
            <pc:docMk/>
            <pc:sldMk cId="1890153279" sldId="2146846481"/>
            <ac:picMk id="5" creationId="{F640A177-4188-316B-99FB-4EAA2C5EEF42}"/>
          </ac:picMkLst>
        </pc:picChg>
      </pc:sldChg>
      <pc:sldChg chg="modSp mod">
        <pc:chgData name="Sam Ramon" userId="7d017a15-fab6-4ea0-bc5c-a0c5c5349296" providerId="ADAL" clId="{900ABDC9-B4D5-436A-A6D0-DEA0F7CFAEFC}" dt="2022-06-07T00:28:05.017" v="1200" actId="962"/>
        <pc:sldMkLst>
          <pc:docMk/>
          <pc:sldMk cId="1553973425" sldId="2146846482"/>
        </pc:sldMkLst>
        <pc:picChg chg="mod">
          <ac:chgData name="Sam Ramon" userId="7d017a15-fab6-4ea0-bc5c-a0c5c5349296" providerId="ADAL" clId="{900ABDC9-B4D5-436A-A6D0-DEA0F7CFAEFC}" dt="2022-06-07T00:27:40.087" v="988" actId="962"/>
          <ac:picMkLst>
            <pc:docMk/>
            <pc:sldMk cId="1553973425" sldId="2146846482"/>
            <ac:picMk id="6" creationId="{75FF9791-2140-0A99-A878-2FC3D5A14CC8}"/>
          </ac:picMkLst>
        </pc:picChg>
        <pc:picChg chg="mod">
          <ac:chgData name="Sam Ramon" userId="7d017a15-fab6-4ea0-bc5c-a0c5c5349296" providerId="ADAL" clId="{900ABDC9-B4D5-436A-A6D0-DEA0F7CFAEFC}" dt="2022-06-07T00:28:05.017" v="1200" actId="962"/>
          <ac:picMkLst>
            <pc:docMk/>
            <pc:sldMk cId="1553973425" sldId="2146846482"/>
            <ac:picMk id="8" creationId="{E5654231-1DFC-4C7E-4DFE-FA23CD0D51F8}"/>
          </ac:picMkLst>
        </pc:picChg>
      </pc:sldChg>
      <pc:sldChg chg="addSp delSp modSp new del mod delAnim modAnim">
        <pc:chgData name="Sam Ramon" userId="7d017a15-fab6-4ea0-bc5c-a0c5c5349296" providerId="ADAL" clId="{900ABDC9-B4D5-436A-A6D0-DEA0F7CFAEFC}" dt="2022-06-07T23:40:17.519" v="1394" actId="47"/>
        <pc:sldMkLst>
          <pc:docMk/>
          <pc:sldMk cId="875499141" sldId="2146846489"/>
        </pc:sldMkLst>
        <pc:picChg chg="add del mod">
          <ac:chgData name="Sam Ramon" userId="7d017a15-fab6-4ea0-bc5c-a0c5c5349296" providerId="ADAL" clId="{900ABDC9-B4D5-436A-A6D0-DEA0F7CFAEFC}" dt="2022-06-07T23:28:09.281" v="1379" actId="478"/>
          <ac:picMkLst>
            <pc:docMk/>
            <pc:sldMk cId="875499141" sldId="2146846489"/>
            <ac:picMk id="3" creationId="{3DB32F5B-B7C2-3CB5-4161-B8DBD047D6B9}"/>
          </ac:picMkLst>
        </pc:picChg>
        <pc:picChg chg="add del mod">
          <ac:chgData name="Sam Ramon" userId="7d017a15-fab6-4ea0-bc5c-a0c5c5349296" providerId="ADAL" clId="{900ABDC9-B4D5-436A-A6D0-DEA0F7CFAEFC}" dt="2022-06-07T23:34:41.144" v="1383" actId="478"/>
          <ac:picMkLst>
            <pc:docMk/>
            <pc:sldMk cId="875499141" sldId="2146846489"/>
            <ac:picMk id="3" creationId="{808ED0C5-3C96-B39B-1C47-8C4C85CCCF70}"/>
          </ac:picMkLst>
        </pc:picChg>
        <pc:picChg chg="add del mod">
          <ac:chgData name="Sam Ramon" userId="7d017a15-fab6-4ea0-bc5c-a0c5c5349296" providerId="ADAL" clId="{900ABDC9-B4D5-436A-A6D0-DEA0F7CFAEFC}" dt="2022-06-07T23:33:42.144" v="1381" actId="478"/>
          <ac:picMkLst>
            <pc:docMk/>
            <pc:sldMk cId="875499141" sldId="2146846489"/>
            <ac:picMk id="4" creationId="{97EC9DDF-219C-C8AD-ECC5-7E1FA7A64EF7}"/>
          </ac:picMkLst>
        </pc:picChg>
        <pc:picChg chg="add del mod">
          <ac:chgData name="Sam Ramon" userId="7d017a15-fab6-4ea0-bc5c-a0c5c5349296" providerId="ADAL" clId="{900ABDC9-B4D5-436A-A6D0-DEA0F7CFAEFC}" dt="2022-06-07T23:35:54.114" v="1385" actId="478"/>
          <ac:picMkLst>
            <pc:docMk/>
            <pc:sldMk cId="875499141" sldId="2146846489"/>
            <ac:picMk id="5" creationId="{BCA6EC80-9A67-F5C0-3A46-D75405993081}"/>
          </ac:picMkLst>
        </pc:picChg>
        <pc:picChg chg="add mod">
          <ac:chgData name="Sam Ramon" userId="7d017a15-fab6-4ea0-bc5c-a0c5c5349296" providerId="ADAL" clId="{900ABDC9-B4D5-436A-A6D0-DEA0F7CFAEFC}" dt="2022-06-07T23:37:29.192" v="1386"/>
          <ac:picMkLst>
            <pc:docMk/>
            <pc:sldMk cId="875499141" sldId="2146846489"/>
            <ac:picMk id="6" creationId="{37877EB8-038E-205D-55B7-9A2703239B00}"/>
          </ac:picMkLst>
        </pc:picChg>
      </pc:sldChg>
      <pc:sldChg chg="addSp delSp modSp new mod modAnim">
        <pc:chgData name="Sam Ramon" userId="7d017a15-fab6-4ea0-bc5c-a0c5c5349296" providerId="ADAL" clId="{900ABDC9-B4D5-436A-A6D0-DEA0F7CFAEFC}" dt="2022-06-07T23:40:11.217" v="1393"/>
        <pc:sldMkLst>
          <pc:docMk/>
          <pc:sldMk cId="700844826" sldId="2146846490"/>
        </pc:sldMkLst>
        <pc:spChg chg="del">
          <ac:chgData name="Sam Ramon" userId="7d017a15-fab6-4ea0-bc5c-a0c5c5349296" providerId="ADAL" clId="{900ABDC9-B4D5-436A-A6D0-DEA0F7CFAEFC}" dt="2022-06-07T23:39:58.241" v="1391" actId="478"/>
          <ac:spMkLst>
            <pc:docMk/>
            <pc:sldMk cId="700844826" sldId="2146846490"/>
            <ac:spMk id="2" creationId="{565FE86B-2F73-D18B-1C4D-CEF5A14D2964}"/>
          </ac:spMkLst>
        </pc:spChg>
        <pc:spChg chg="del">
          <ac:chgData name="Sam Ramon" userId="7d017a15-fab6-4ea0-bc5c-a0c5c5349296" providerId="ADAL" clId="{900ABDC9-B4D5-436A-A6D0-DEA0F7CFAEFC}" dt="2022-06-07T23:40:00.858" v="1392" actId="478"/>
          <ac:spMkLst>
            <pc:docMk/>
            <pc:sldMk cId="700844826" sldId="2146846490"/>
            <ac:spMk id="3" creationId="{0640B4FC-77A7-BDDE-C627-562E738DB569}"/>
          </ac:spMkLst>
        </pc:spChg>
        <pc:picChg chg="add mod">
          <ac:chgData name="Sam Ramon" userId="7d017a15-fab6-4ea0-bc5c-a0c5c5349296" providerId="ADAL" clId="{900ABDC9-B4D5-436A-A6D0-DEA0F7CFAEFC}" dt="2022-06-07T23:40:11.217" v="1393"/>
          <ac:picMkLst>
            <pc:docMk/>
            <pc:sldMk cId="700844826" sldId="2146846490"/>
            <ac:picMk id="4" creationId="{D32028CB-F568-AA19-5EA2-83797C72BE27}"/>
          </ac:picMkLst>
        </pc:picChg>
      </pc:sldChg>
      <pc:sldChg chg="new del">
        <pc:chgData name="Sam Ramon" userId="7d017a15-fab6-4ea0-bc5c-a0c5c5349296" providerId="ADAL" clId="{900ABDC9-B4D5-436A-A6D0-DEA0F7CFAEFC}" dt="2022-06-07T23:39:41.791" v="1389" actId="2696"/>
        <pc:sldMkLst>
          <pc:docMk/>
          <pc:sldMk cId="2787785756" sldId="2146846490"/>
        </pc:sldMkLst>
      </pc:sldChg>
    </pc:docChg>
  </pc:docChgLst>
  <pc:docChgLst>
    <pc:chgData name="Juan Balmori Labra" userId="3cdb4f1c-6f52-4b2a-a793-715531a7fce3" providerId="ADAL" clId="{9E506560-1DA5-49ED-BAF9-CD26325B5EF7}"/>
    <pc:docChg chg="sldOrd">
      <pc:chgData name="Juan Balmori Labra" userId="3cdb4f1c-6f52-4b2a-a793-715531a7fce3" providerId="ADAL" clId="{9E506560-1DA5-49ED-BAF9-CD26325B5EF7}" dt="2022-06-08T03:51:22.768" v="0" actId="20578"/>
      <pc:docMkLst>
        <pc:docMk/>
      </pc:docMkLst>
      <pc:sldChg chg="ord">
        <pc:chgData name="Juan Balmori Labra" userId="3cdb4f1c-6f52-4b2a-a793-715531a7fce3" providerId="ADAL" clId="{9E506560-1DA5-49ED-BAF9-CD26325B5EF7}" dt="2022-06-08T03:51:22.768" v="0" actId="20578"/>
        <pc:sldMkLst>
          <pc:docMk/>
          <pc:sldMk cId="811644498" sldId="2012"/>
        </pc:sldMkLst>
      </pc:sldChg>
    </pc:docChg>
  </pc:docChgLst>
  <pc:docChgLst>
    <pc:chgData name="Sam Ramon" userId="S::samramon@microsoft.com::7d017a15-fab6-4ea0-bc5c-a0c5c5349296" providerId="AD" clId="Web-{01EE1C56-3EC9-ABAD-C7AC-DE1815C56188}"/>
    <pc:docChg chg="modSld">
      <pc:chgData name="Sam Ramon" userId="S::samramon@microsoft.com::7d017a15-fab6-4ea0-bc5c-a0c5c5349296" providerId="AD" clId="Web-{01EE1C56-3EC9-ABAD-C7AC-DE1815C56188}" dt="2022-06-07T20:58:24.263" v="5" actId="20577"/>
      <pc:docMkLst>
        <pc:docMk/>
      </pc:docMkLst>
      <pc:sldChg chg="modSp">
        <pc:chgData name="Sam Ramon" userId="S::samramon@microsoft.com::7d017a15-fab6-4ea0-bc5c-a0c5c5349296" providerId="AD" clId="Web-{01EE1C56-3EC9-ABAD-C7AC-DE1815C56188}" dt="2022-06-07T20:58:24.263" v="5" actId="20577"/>
        <pc:sldMkLst>
          <pc:docMk/>
          <pc:sldMk cId="2089565411" sldId="2146846473"/>
        </pc:sldMkLst>
        <pc:spChg chg="mod">
          <ac:chgData name="Sam Ramon" userId="S::samramon@microsoft.com::7d017a15-fab6-4ea0-bc5c-a0c5c5349296" providerId="AD" clId="Web-{01EE1C56-3EC9-ABAD-C7AC-DE1815C56188}" dt="2022-06-07T20:58:24.263" v="5" actId="20577"/>
          <ac:spMkLst>
            <pc:docMk/>
            <pc:sldMk cId="2089565411" sldId="2146846473"/>
            <ac:spMk id="9" creationId="{5209EA5D-A636-3586-039E-92DCEE06EA35}"/>
          </ac:spMkLst>
        </pc:spChg>
      </pc:sldChg>
    </pc:docChg>
  </pc:docChgLst>
  <pc:docChgLst>
    <pc:chgData name="David Chesnut" userId="f2848d9b-e14b-42b2-a867-80b9922f67d4" providerId="ADAL" clId="{F5F6618A-7A31-430B-8486-267B9AF290CA}"/>
    <pc:docChg chg="undo custSel addSld delSld modSld sldOrd modSection">
      <pc:chgData name="David Chesnut" userId="f2848d9b-e14b-42b2-a867-80b9922f67d4" providerId="ADAL" clId="{F5F6618A-7A31-430B-8486-267B9AF290CA}" dt="2022-05-02T21:30:59.375" v="524" actId="20577"/>
      <pc:docMkLst>
        <pc:docMk/>
      </pc:docMkLst>
      <pc:sldChg chg="del">
        <pc:chgData name="David Chesnut" userId="f2848d9b-e14b-42b2-a867-80b9922f67d4" providerId="ADAL" clId="{F5F6618A-7A31-430B-8486-267B9AF290CA}" dt="2022-05-02T21:12:53.118" v="186" actId="47"/>
        <pc:sldMkLst>
          <pc:docMk/>
          <pc:sldMk cId="109857222" sldId="256"/>
        </pc:sldMkLst>
      </pc:sldChg>
      <pc:sldChg chg="addSp delSp modSp mod">
        <pc:chgData name="David Chesnut" userId="f2848d9b-e14b-42b2-a867-80b9922f67d4" providerId="ADAL" clId="{F5F6618A-7A31-430B-8486-267B9AF290CA}" dt="2022-05-02T21:29:28.021" v="379" actId="1076"/>
        <pc:sldMkLst>
          <pc:docMk/>
          <pc:sldMk cId="2103110274" sldId="2011"/>
        </pc:sldMkLst>
        <pc:spChg chg="mod">
          <ac:chgData name="David Chesnut" userId="f2848d9b-e14b-42b2-a867-80b9922f67d4" providerId="ADAL" clId="{F5F6618A-7A31-430B-8486-267B9AF290CA}" dt="2022-05-02T21:12:22.857" v="175" actId="20577"/>
          <ac:spMkLst>
            <pc:docMk/>
            <pc:sldMk cId="2103110274" sldId="2011"/>
            <ac:spMk id="3" creationId="{B9BD24FA-E26A-4790-9925-73E6E60A02B0}"/>
          </ac:spMkLst>
        </pc:spChg>
        <pc:spChg chg="mod">
          <ac:chgData name="David Chesnut" userId="f2848d9b-e14b-42b2-a867-80b9922f67d4" providerId="ADAL" clId="{F5F6618A-7A31-430B-8486-267B9AF290CA}" dt="2022-05-02T21:14:06.245" v="231" actId="20577"/>
          <ac:spMkLst>
            <pc:docMk/>
            <pc:sldMk cId="2103110274" sldId="2011"/>
            <ac:spMk id="5" creationId="{BF8F3C10-4EBF-45A3-84F6-5F0529D98447}"/>
          </ac:spMkLst>
        </pc:spChg>
        <pc:picChg chg="del">
          <ac:chgData name="David Chesnut" userId="f2848d9b-e14b-42b2-a867-80b9922f67d4" providerId="ADAL" clId="{F5F6618A-7A31-430B-8486-267B9AF290CA}" dt="2022-05-02T21:11:30.269" v="2" actId="478"/>
          <ac:picMkLst>
            <pc:docMk/>
            <pc:sldMk cId="2103110274" sldId="2011"/>
            <ac:picMk id="7" creationId="{ECCB2E87-6D82-3E35-4938-7497CAB13A65}"/>
          </ac:picMkLst>
        </pc:picChg>
        <pc:picChg chg="del">
          <ac:chgData name="David Chesnut" userId="f2848d9b-e14b-42b2-a867-80b9922f67d4" providerId="ADAL" clId="{F5F6618A-7A31-430B-8486-267B9AF290CA}" dt="2022-05-02T21:11:29.484" v="1" actId="478"/>
          <ac:picMkLst>
            <pc:docMk/>
            <pc:sldMk cId="2103110274" sldId="2011"/>
            <ac:picMk id="10" creationId="{12A29846-F38F-4732-B9AA-A256246E1B1B}"/>
          </ac:picMkLst>
        </pc:picChg>
        <pc:picChg chg="mod">
          <ac:chgData name="David Chesnut" userId="f2848d9b-e14b-42b2-a867-80b9922f67d4" providerId="ADAL" clId="{F5F6618A-7A31-430B-8486-267B9AF290CA}" dt="2022-05-02T21:29:26.665" v="378" actId="1076"/>
          <ac:picMkLst>
            <pc:docMk/>
            <pc:sldMk cId="2103110274" sldId="2011"/>
            <ac:picMk id="11" creationId="{9D185E24-9ADF-4F59-8E5C-A7B7EDA67460}"/>
          </ac:picMkLst>
        </pc:picChg>
        <pc:picChg chg="del">
          <ac:chgData name="David Chesnut" userId="f2848d9b-e14b-42b2-a867-80b9922f67d4" providerId="ADAL" clId="{F5F6618A-7A31-430B-8486-267B9AF290CA}" dt="2022-05-02T21:11:28.762" v="0" actId="478"/>
          <ac:picMkLst>
            <pc:docMk/>
            <pc:sldMk cId="2103110274" sldId="2011"/>
            <ac:picMk id="12" creationId="{3C32D723-A4B1-48E3-9854-2CD2C41018CD}"/>
          </ac:picMkLst>
        </pc:picChg>
        <pc:picChg chg="del">
          <ac:chgData name="David Chesnut" userId="f2848d9b-e14b-42b2-a867-80b9922f67d4" providerId="ADAL" clId="{F5F6618A-7A31-430B-8486-267B9AF290CA}" dt="2022-05-02T21:11:30.929" v="3" actId="478"/>
          <ac:picMkLst>
            <pc:docMk/>
            <pc:sldMk cId="2103110274" sldId="2011"/>
            <ac:picMk id="13" creationId="{60B04B92-2950-4B77-A3E7-656E2FC428F3}"/>
          </ac:picMkLst>
        </pc:picChg>
        <pc:picChg chg="add mod">
          <ac:chgData name="David Chesnut" userId="f2848d9b-e14b-42b2-a867-80b9922f67d4" providerId="ADAL" clId="{F5F6618A-7A31-430B-8486-267B9AF290CA}" dt="2022-05-02T21:29:28.021" v="379" actId="1076"/>
          <ac:picMkLst>
            <pc:docMk/>
            <pc:sldMk cId="2103110274" sldId="2011"/>
            <ac:picMk id="14" creationId="{85C9B62B-FB23-4070-B384-D2B2E93F0695}"/>
          </ac:picMkLst>
        </pc:picChg>
        <pc:picChg chg="add mod">
          <ac:chgData name="David Chesnut" userId="f2848d9b-e14b-42b2-a867-80b9922f67d4" providerId="ADAL" clId="{F5F6618A-7A31-430B-8486-267B9AF290CA}" dt="2022-05-02T21:29:25.338" v="377" actId="1076"/>
          <ac:picMkLst>
            <pc:docMk/>
            <pc:sldMk cId="2103110274" sldId="2011"/>
            <ac:picMk id="15" creationId="{FD352DBB-AC28-327C-ED59-5BAD916502DB}"/>
          </ac:picMkLst>
        </pc:picChg>
      </pc:sldChg>
      <pc:sldChg chg="addSp delSp modSp mod">
        <pc:chgData name="David Chesnut" userId="f2848d9b-e14b-42b2-a867-80b9922f67d4" providerId="ADAL" clId="{F5F6618A-7A31-430B-8486-267B9AF290CA}" dt="2022-05-02T21:29:08.876" v="374" actId="1036"/>
        <pc:sldMkLst>
          <pc:docMk/>
          <pc:sldMk cId="811644498" sldId="2012"/>
        </pc:sldMkLst>
        <pc:spChg chg="mod">
          <ac:chgData name="David Chesnut" userId="f2848d9b-e14b-42b2-a867-80b9922f67d4" providerId="ADAL" clId="{F5F6618A-7A31-430B-8486-267B9AF290CA}" dt="2022-05-02T21:12:33.113" v="179" actId="20577"/>
          <ac:spMkLst>
            <pc:docMk/>
            <pc:sldMk cId="811644498" sldId="2012"/>
            <ac:spMk id="2" creationId="{D20F501C-EB4E-4B52-9C27-E86C75723544}"/>
          </ac:spMkLst>
        </pc:spChg>
        <pc:spChg chg="mod">
          <ac:chgData name="David Chesnut" userId="f2848d9b-e14b-42b2-a867-80b9922f67d4" providerId="ADAL" clId="{F5F6618A-7A31-430B-8486-267B9AF290CA}" dt="2022-05-02T21:21:47.987" v="359" actId="20577"/>
          <ac:spMkLst>
            <pc:docMk/>
            <pc:sldMk cId="811644498" sldId="2012"/>
            <ac:spMk id="18" creationId="{753E4D1D-8638-4527-8036-50B8C87CAA99}"/>
          </ac:spMkLst>
        </pc:spChg>
        <pc:spChg chg="add mod">
          <ac:chgData name="David Chesnut" userId="f2848d9b-e14b-42b2-a867-80b9922f67d4" providerId="ADAL" clId="{F5F6618A-7A31-430B-8486-267B9AF290CA}" dt="2022-05-02T21:20:18.650" v="234" actId="2711"/>
          <ac:spMkLst>
            <pc:docMk/>
            <pc:sldMk cId="811644498" sldId="2012"/>
            <ac:spMk id="26" creationId="{22EC06F8-7975-8218-555C-0F280CBD53C6}"/>
          </ac:spMkLst>
        </pc:spChg>
        <pc:spChg chg="add mod">
          <ac:chgData name="David Chesnut" userId="f2848d9b-e14b-42b2-a867-80b9922f67d4" providerId="ADAL" clId="{F5F6618A-7A31-430B-8486-267B9AF290CA}" dt="2022-05-02T21:19:57.808" v="233" actId="1076"/>
          <ac:spMkLst>
            <pc:docMk/>
            <pc:sldMk cId="811644498" sldId="2012"/>
            <ac:spMk id="28" creationId="{C028DAE2-3930-42E3-CFF1-3A7A218F4CDF}"/>
          </ac:spMkLst>
        </pc:spChg>
        <pc:spChg chg="add mod">
          <ac:chgData name="David Chesnut" userId="f2848d9b-e14b-42b2-a867-80b9922f67d4" providerId="ADAL" clId="{F5F6618A-7A31-430B-8486-267B9AF290CA}" dt="2022-05-02T21:29:03.174" v="364" actId="2711"/>
          <ac:spMkLst>
            <pc:docMk/>
            <pc:sldMk cId="811644498" sldId="2012"/>
            <ac:spMk id="31" creationId="{AB47077A-9737-F786-E468-F6CC011AB841}"/>
          </ac:spMkLst>
        </pc:spChg>
        <pc:spChg chg="add mod">
          <ac:chgData name="David Chesnut" userId="f2848d9b-e14b-42b2-a867-80b9922f67d4" providerId="ADAL" clId="{F5F6618A-7A31-430B-8486-267B9AF290CA}" dt="2022-05-02T21:28:58.164" v="363" actId="1076"/>
          <ac:spMkLst>
            <pc:docMk/>
            <pc:sldMk cId="811644498" sldId="2012"/>
            <ac:spMk id="32" creationId="{AD9F1789-6220-379A-445C-74C540228B30}"/>
          </ac:spMkLst>
        </pc:spChg>
        <pc:grpChg chg="del">
          <ac:chgData name="David Chesnut" userId="f2848d9b-e14b-42b2-a867-80b9922f67d4" providerId="ADAL" clId="{F5F6618A-7A31-430B-8486-267B9AF290CA}" dt="2022-05-02T21:12:35.970" v="180" actId="478"/>
          <ac:grpSpMkLst>
            <pc:docMk/>
            <pc:sldMk cId="811644498" sldId="2012"/>
            <ac:grpSpMk id="5" creationId="{F720CE25-5B2E-4758-8AF9-EAB393B3A4C0}"/>
          </ac:grpSpMkLst>
        </pc:grpChg>
        <pc:grpChg chg="mod">
          <ac:chgData name="David Chesnut" userId="f2848d9b-e14b-42b2-a867-80b9922f67d4" providerId="ADAL" clId="{F5F6618A-7A31-430B-8486-267B9AF290CA}" dt="2022-05-02T21:12:39.098" v="184" actId="1076"/>
          <ac:grpSpMkLst>
            <pc:docMk/>
            <pc:sldMk cId="811644498" sldId="2012"/>
            <ac:grpSpMk id="6" creationId="{220CB048-4682-4ADB-A923-CF04FCA2224F}"/>
          </ac:grpSpMkLst>
        </pc:grpChg>
        <pc:grpChg chg="del">
          <ac:chgData name="David Chesnut" userId="f2848d9b-e14b-42b2-a867-80b9922f67d4" providerId="ADAL" clId="{F5F6618A-7A31-430B-8486-267B9AF290CA}" dt="2022-05-02T21:12:37.601" v="183" actId="478"/>
          <ac:grpSpMkLst>
            <pc:docMk/>
            <pc:sldMk cId="811644498" sldId="2012"/>
            <ac:grpSpMk id="7" creationId="{A241A279-A754-44A3-A49B-04169BE06DA9}"/>
          </ac:grpSpMkLst>
        </pc:grpChg>
        <pc:grpChg chg="del">
          <ac:chgData name="David Chesnut" userId="f2848d9b-e14b-42b2-a867-80b9922f67d4" providerId="ADAL" clId="{F5F6618A-7A31-430B-8486-267B9AF290CA}" dt="2022-05-02T21:12:37.147" v="182" actId="478"/>
          <ac:grpSpMkLst>
            <pc:docMk/>
            <pc:sldMk cId="811644498" sldId="2012"/>
            <ac:grpSpMk id="8" creationId="{95CDAE88-C388-411B-A0C0-2842177D1D68}"/>
          </ac:grpSpMkLst>
        </pc:grpChg>
        <pc:grpChg chg="del">
          <ac:chgData name="David Chesnut" userId="f2848d9b-e14b-42b2-a867-80b9922f67d4" providerId="ADAL" clId="{F5F6618A-7A31-430B-8486-267B9AF290CA}" dt="2022-05-02T21:12:36.629" v="181" actId="478"/>
          <ac:grpSpMkLst>
            <pc:docMk/>
            <pc:sldMk cId="811644498" sldId="2012"/>
            <ac:grpSpMk id="10" creationId="{79F78FBA-B8D6-8CCE-D217-29112F05F179}"/>
          </ac:grpSpMkLst>
        </pc:grpChg>
        <pc:picChg chg="add del mod">
          <ac:chgData name="David Chesnut" userId="f2848d9b-e14b-42b2-a867-80b9922f67d4" providerId="ADAL" clId="{F5F6618A-7A31-430B-8486-267B9AF290CA}" dt="2022-05-02T21:21:05.552" v="235" actId="478"/>
          <ac:picMkLst>
            <pc:docMk/>
            <pc:sldMk cId="811644498" sldId="2012"/>
            <ac:picMk id="25" creationId="{8DEA76F8-F501-4B87-3BDA-58EA633AFB0F}"/>
          </ac:picMkLst>
        </pc:picChg>
        <pc:picChg chg="add mod">
          <ac:chgData name="David Chesnut" userId="f2848d9b-e14b-42b2-a867-80b9922f67d4" providerId="ADAL" clId="{F5F6618A-7A31-430B-8486-267B9AF290CA}" dt="2022-05-02T21:21:19.325" v="299" actId="1037"/>
          <ac:picMkLst>
            <pc:docMk/>
            <pc:sldMk cId="811644498" sldId="2012"/>
            <ac:picMk id="29" creationId="{7464387A-4121-BD1B-D04D-58631E45AC22}"/>
          </ac:picMkLst>
        </pc:picChg>
        <pc:picChg chg="add mod">
          <ac:chgData name="David Chesnut" userId="f2848d9b-e14b-42b2-a867-80b9922f67d4" providerId="ADAL" clId="{F5F6618A-7A31-430B-8486-267B9AF290CA}" dt="2022-05-02T21:29:08.876" v="374" actId="1036"/>
          <ac:picMkLst>
            <pc:docMk/>
            <pc:sldMk cId="811644498" sldId="2012"/>
            <ac:picMk id="30" creationId="{46D09B91-8073-AD5D-85C1-FB2A59E5A208}"/>
          </ac:picMkLst>
        </pc:picChg>
      </pc:sldChg>
      <pc:sldChg chg="modSp mod">
        <pc:chgData name="David Chesnut" userId="f2848d9b-e14b-42b2-a867-80b9922f67d4" providerId="ADAL" clId="{F5F6618A-7A31-430B-8486-267B9AF290CA}" dt="2022-05-02T21:13:35.693" v="210" actId="6549"/>
        <pc:sldMkLst>
          <pc:docMk/>
          <pc:sldMk cId="3308428707" sldId="2016"/>
        </pc:sldMkLst>
        <pc:spChg chg="mod">
          <ac:chgData name="David Chesnut" userId="f2848d9b-e14b-42b2-a867-80b9922f67d4" providerId="ADAL" clId="{F5F6618A-7A31-430B-8486-267B9AF290CA}" dt="2022-05-02T21:13:35.693" v="210" actId="6549"/>
          <ac:spMkLst>
            <pc:docMk/>
            <pc:sldMk cId="3308428707" sldId="2016"/>
            <ac:spMk id="7" creationId="{048707F4-9F95-4412-B47D-20D88DFA4CE1}"/>
          </ac:spMkLst>
        </pc:spChg>
      </pc:sldChg>
      <pc:sldChg chg="del">
        <pc:chgData name="David Chesnut" userId="f2848d9b-e14b-42b2-a867-80b9922f67d4" providerId="ADAL" clId="{F5F6618A-7A31-430B-8486-267B9AF290CA}" dt="2022-05-02T21:12:53.118" v="186" actId="47"/>
        <pc:sldMkLst>
          <pc:docMk/>
          <pc:sldMk cId="3008068683" sldId="2214"/>
        </pc:sldMkLst>
      </pc:sldChg>
      <pc:sldChg chg="del">
        <pc:chgData name="David Chesnut" userId="f2848d9b-e14b-42b2-a867-80b9922f67d4" providerId="ADAL" clId="{F5F6618A-7A31-430B-8486-267B9AF290CA}" dt="2022-05-02T21:12:53.118" v="186" actId="47"/>
        <pc:sldMkLst>
          <pc:docMk/>
          <pc:sldMk cId="2767390510" sldId="2215"/>
        </pc:sldMkLst>
      </pc:sldChg>
      <pc:sldChg chg="del">
        <pc:chgData name="David Chesnut" userId="f2848d9b-e14b-42b2-a867-80b9922f67d4" providerId="ADAL" clId="{F5F6618A-7A31-430B-8486-267B9AF290CA}" dt="2022-05-02T21:12:53.118" v="186" actId="47"/>
        <pc:sldMkLst>
          <pc:docMk/>
          <pc:sldMk cId="2021550865" sldId="2216"/>
        </pc:sldMkLst>
      </pc:sldChg>
      <pc:sldChg chg="del">
        <pc:chgData name="David Chesnut" userId="f2848d9b-e14b-42b2-a867-80b9922f67d4" providerId="ADAL" clId="{F5F6618A-7A31-430B-8486-267B9AF290CA}" dt="2022-05-02T21:12:53.118" v="186" actId="47"/>
        <pc:sldMkLst>
          <pc:docMk/>
          <pc:sldMk cId="3389328111" sldId="2217"/>
        </pc:sldMkLst>
      </pc:sldChg>
      <pc:sldChg chg="del">
        <pc:chgData name="David Chesnut" userId="f2848d9b-e14b-42b2-a867-80b9922f67d4" providerId="ADAL" clId="{F5F6618A-7A31-430B-8486-267B9AF290CA}" dt="2022-05-02T21:12:53.118" v="186" actId="47"/>
        <pc:sldMkLst>
          <pc:docMk/>
          <pc:sldMk cId="3121299698" sldId="2220"/>
        </pc:sldMkLst>
      </pc:sldChg>
      <pc:sldChg chg="del">
        <pc:chgData name="David Chesnut" userId="f2848d9b-e14b-42b2-a867-80b9922f67d4" providerId="ADAL" clId="{F5F6618A-7A31-430B-8486-267B9AF290CA}" dt="2022-05-02T21:12:53.118" v="186" actId="47"/>
        <pc:sldMkLst>
          <pc:docMk/>
          <pc:sldMk cId="3573409881" sldId="2221"/>
        </pc:sldMkLst>
      </pc:sldChg>
      <pc:sldChg chg="modSp mod">
        <pc:chgData name="David Chesnut" userId="f2848d9b-e14b-42b2-a867-80b9922f67d4" providerId="ADAL" clId="{F5F6618A-7A31-430B-8486-267B9AF290CA}" dt="2022-05-02T21:13:56.830" v="221" actId="20577"/>
        <pc:sldMkLst>
          <pc:docMk/>
          <pc:sldMk cId="3283163536" sldId="2146846406"/>
        </pc:sldMkLst>
        <pc:spChg chg="mod">
          <ac:chgData name="David Chesnut" userId="f2848d9b-e14b-42b2-a867-80b9922f67d4" providerId="ADAL" clId="{F5F6618A-7A31-430B-8486-267B9AF290CA}" dt="2022-05-02T21:13:56.830" v="221" actId="20577"/>
          <ac:spMkLst>
            <pc:docMk/>
            <pc:sldMk cId="3283163536" sldId="2146846406"/>
            <ac:spMk id="4" creationId="{A04E16D6-6682-4068-BF11-BA8E4E8E1BBC}"/>
          </ac:spMkLst>
        </pc:spChg>
      </pc:sldChg>
      <pc:sldChg chg="addSp delSp modSp mod">
        <pc:chgData name="David Chesnut" userId="f2848d9b-e14b-42b2-a867-80b9922f67d4" providerId="ADAL" clId="{F5F6618A-7A31-430B-8486-267B9AF290CA}" dt="2022-05-02T21:30:06.591" v="451" actId="1076"/>
        <pc:sldMkLst>
          <pc:docMk/>
          <pc:sldMk cId="2736459474" sldId="2146846426"/>
        </pc:sldMkLst>
        <pc:spChg chg="del">
          <ac:chgData name="David Chesnut" userId="f2848d9b-e14b-42b2-a867-80b9922f67d4" providerId="ADAL" clId="{F5F6618A-7A31-430B-8486-267B9AF290CA}" dt="2022-05-02T21:13:15.826" v="192" actId="478"/>
          <ac:spMkLst>
            <pc:docMk/>
            <pc:sldMk cId="2736459474" sldId="2146846426"/>
            <ac:spMk id="2" creationId="{A285EB1A-5963-4A3B-9E90-2698DE41DDFB}"/>
          </ac:spMkLst>
        </pc:spChg>
        <pc:spChg chg="mod">
          <ac:chgData name="David Chesnut" userId="f2848d9b-e14b-42b2-a867-80b9922f67d4" providerId="ADAL" clId="{F5F6618A-7A31-430B-8486-267B9AF290CA}" dt="2022-05-02T21:12:47.684" v="185"/>
          <ac:spMkLst>
            <pc:docMk/>
            <pc:sldMk cId="2736459474" sldId="2146846426"/>
            <ac:spMk id="3" creationId="{B9BD24FA-E26A-4790-9925-73E6E60A02B0}"/>
          </ac:spMkLst>
        </pc:spChg>
        <pc:spChg chg="add del mod">
          <ac:chgData name="David Chesnut" userId="f2848d9b-e14b-42b2-a867-80b9922f67d4" providerId="ADAL" clId="{F5F6618A-7A31-430B-8486-267B9AF290CA}" dt="2022-05-02T21:29:43.285" v="381" actId="478"/>
          <ac:spMkLst>
            <pc:docMk/>
            <pc:sldMk cId="2736459474" sldId="2146846426"/>
            <ac:spMk id="8" creationId="{FBBE4A82-E7B9-C647-F96B-0D1102AABDCA}"/>
          </ac:spMkLst>
        </pc:spChg>
        <pc:spChg chg="add del mod">
          <ac:chgData name="David Chesnut" userId="f2848d9b-e14b-42b2-a867-80b9922f67d4" providerId="ADAL" clId="{F5F6618A-7A31-430B-8486-267B9AF290CA}" dt="2022-05-02T21:29:44.902" v="382" actId="478"/>
          <ac:spMkLst>
            <pc:docMk/>
            <pc:sldMk cId="2736459474" sldId="2146846426"/>
            <ac:spMk id="9" creationId="{D28E839B-4238-26DB-0E82-758322ABD310}"/>
          </ac:spMkLst>
        </pc:spChg>
        <pc:spChg chg="add mod">
          <ac:chgData name="David Chesnut" userId="f2848d9b-e14b-42b2-a867-80b9922f67d4" providerId="ADAL" clId="{F5F6618A-7A31-430B-8486-267B9AF290CA}" dt="2022-05-02T21:29:57.370" v="449" actId="20577"/>
          <ac:spMkLst>
            <pc:docMk/>
            <pc:sldMk cId="2736459474" sldId="2146846426"/>
            <ac:spMk id="10" creationId="{6D310D52-D8F1-EDB3-2BD6-9BEA6C111505}"/>
          </ac:spMkLst>
        </pc:spChg>
        <pc:spChg chg="del">
          <ac:chgData name="David Chesnut" userId="f2848d9b-e14b-42b2-a867-80b9922f67d4" providerId="ADAL" clId="{F5F6618A-7A31-430B-8486-267B9AF290CA}" dt="2022-05-02T21:13:15.826" v="192" actId="478"/>
          <ac:spMkLst>
            <pc:docMk/>
            <pc:sldMk cId="2736459474" sldId="2146846426"/>
            <ac:spMk id="14" creationId="{AB5DDCAC-5FB5-4181-821D-D510F92F7EE7}"/>
          </ac:spMkLst>
        </pc:spChg>
        <pc:picChg chg="del">
          <ac:chgData name="David Chesnut" userId="f2848d9b-e14b-42b2-a867-80b9922f67d4" providerId="ADAL" clId="{F5F6618A-7A31-430B-8486-267B9AF290CA}" dt="2022-05-02T21:13:15.826" v="192" actId="478"/>
          <ac:picMkLst>
            <pc:docMk/>
            <pc:sldMk cId="2736459474" sldId="2146846426"/>
            <ac:picMk id="5" creationId="{761F959C-946D-4274-AB07-773E8DFED7D2}"/>
          </ac:picMkLst>
        </pc:picChg>
        <pc:picChg chg="del">
          <ac:chgData name="David Chesnut" userId="f2848d9b-e14b-42b2-a867-80b9922f67d4" providerId="ADAL" clId="{F5F6618A-7A31-430B-8486-267B9AF290CA}" dt="2022-05-02T21:13:15.826" v="192" actId="478"/>
          <ac:picMkLst>
            <pc:docMk/>
            <pc:sldMk cId="2736459474" sldId="2146846426"/>
            <ac:picMk id="6" creationId="{D46BDEF6-2058-461C-8805-C59F823FC005}"/>
          </ac:picMkLst>
        </pc:picChg>
        <pc:picChg chg="add mod">
          <ac:chgData name="David Chesnut" userId="f2848d9b-e14b-42b2-a867-80b9922f67d4" providerId="ADAL" clId="{F5F6618A-7A31-430B-8486-267B9AF290CA}" dt="2022-05-02T21:30:06.591" v="451" actId="1076"/>
          <ac:picMkLst>
            <pc:docMk/>
            <pc:sldMk cId="2736459474" sldId="2146846426"/>
            <ac:picMk id="7" creationId="{5FD12203-B344-8C6E-ACCB-76804519D1F8}"/>
          </ac:picMkLst>
        </pc:picChg>
      </pc:sldChg>
      <pc:sldChg chg="del">
        <pc:chgData name="David Chesnut" userId="f2848d9b-e14b-42b2-a867-80b9922f67d4" providerId="ADAL" clId="{F5F6618A-7A31-430B-8486-267B9AF290CA}" dt="2022-05-02T21:13:41.048" v="211" actId="47"/>
        <pc:sldMkLst>
          <pc:docMk/>
          <pc:sldMk cId="1526499147" sldId="2146846429"/>
        </pc:sldMkLst>
      </pc:sldChg>
      <pc:sldChg chg="addSp delSp modSp mod">
        <pc:chgData name="David Chesnut" userId="f2848d9b-e14b-42b2-a867-80b9922f67d4" providerId="ADAL" clId="{F5F6618A-7A31-430B-8486-267B9AF290CA}" dt="2022-05-02T21:21:43.207" v="352" actId="20577"/>
        <pc:sldMkLst>
          <pc:docMk/>
          <pc:sldMk cId="457015933" sldId="2146846431"/>
        </pc:sldMkLst>
        <pc:spChg chg="mod">
          <ac:chgData name="David Chesnut" userId="f2848d9b-e14b-42b2-a867-80b9922f67d4" providerId="ADAL" clId="{F5F6618A-7A31-430B-8486-267B9AF290CA}" dt="2022-05-02T21:13:01.236" v="187"/>
          <ac:spMkLst>
            <pc:docMk/>
            <pc:sldMk cId="457015933" sldId="2146846431"/>
            <ac:spMk id="3" creationId="{B9BD24FA-E26A-4790-9925-73E6E60A02B0}"/>
          </ac:spMkLst>
        </pc:spChg>
        <pc:spChg chg="del">
          <ac:chgData name="David Chesnut" userId="f2848d9b-e14b-42b2-a867-80b9922f67d4" providerId="ADAL" clId="{F5F6618A-7A31-430B-8486-267B9AF290CA}" dt="2022-05-02T21:13:07.267" v="190" actId="478"/>
          <ac:spMkLst>
            <pc:docMk/>
            <pc:sldMk cId="457015933" sldId="2146846431"/>
            <ac:spMk id="6" creationId="{EFC56B34-1D4D-44DE-8875-A749B08EE2FC}"/>
          </ac:spMkLst>
        </pc:spChg>
        <pc:spChg chg="add mod">
          <ac:chgData name="David Chesnut" userId="f2848d9b-e14b-42b2-a867-80b9922f67d4" providerId="ADAL" clId="{F5F6618A-7A31-430B-8486-267B9AF290CA}" dt="2022-05-02T21:21:43.207" v="352" actId="20577"/>
          <ac:spMkLst>
            <pc:docMk/>
            <pc:sldMk cId="457015933" sldId="2146846431"/>
            <ac:spMk id="7" creationId="{8C41839C-9F57-1C9B-D496-00B169FC8D44}"/>
          </ac:spMkLst>
        </pc:spChg>
        <pc:spChg chg="del">
          <ac:chgData name="David Chesnut" userId="f2848d9b-e14b-42b2-a867-80b9922f67d4" providerId="ADAL" clId="{F5F6618A-7A31-430B-8486-267B9AF290CA}" dt="2022-05-02T21:13:07.267" v="190" actId="478"/>
          <ac:spMkLst>
            <pc:docMk/>
            <pc:sldMk cId="457015933" sldId="2146846431"/>
            <ac:spMk id="14" creationId="{AB5DDCAC-5FB5-4181-821D-D510F92F7EE7}"/>
          </ac:spMkLst>
        </pc:spChg>
        <pc:picChg chg="del">
          <ac:chgData name="David Chesnut" userId="f2848d9b-e14b-42b2-a867-80b9922f67d4" providerId="ADAL" clId="{F5F6618A-7A31-430B-8486-267B9AF290CA}" dt="2022-05-02T21:13:03.702" v="188" actId="478"/>
          <ac:picMkLst>
            <pc:docMk/>
            <pc:sldMk cId="457015933" sldId="2146846431"/>
            <ac:picMk id="2" creationId="{FF9FA300-8266-1358-0543-A8A1C0271BE0}"/>
          </ac:picMkLst>
        </pc:picChg>
        <pc:picChg chg="del">
          <ac:chgData name="David Chesnut" userId="f2848d9b-e14b-42b2-a867-80b9922f67d4" providerId="ADAL" clId="{F5F6618A-7A31-430B-8486-267B9AF290CA}" dt="2022-05-02T21:13:04.409" v="189" actId="478"/>
          <ac:picMkLst>
            <pc:docMk/>
            <pc:sldMk cId="457015933" sldId="2146846431"/>
            <ac:picMk id="5" creationId="{F064911B-375E-477E-A2E3-5E8A2C78219D}"/>
          </ac:picMkLst>
        </pc:picChg>
        <pc:picChg chg="add mod">
          <ac:chgData name="David Chesnut" userId="f2848d9b-e14b-42b2-a867-80b9922f67d4" providerId="ADAL" clId="{F5F6618A-7A31-430B-8486-267B9AF290CA}" dt="2022-05-02T21:13:12.386" v="191"/>
          <ac:picMkLst>
            <pc:docMk/>
            <pc:sldMk cId="457015933" sldId="2146846431"/>
            <ac:picMk id="8" creationId="{77F794FB-A114-5C19-36CA-343E02D5B3A7}"/>
          </ac:picMkLst>
        </pc:picChg>
      </pc:sldChg>
      <pc:sldChg chg="addSp delSp modSp mod">
        <pc:chgData name="David Chesnut" userId="f2848d9b-e14b-42b2-a867-80b9922f67d4" providerId="ADAL" clId="{F5F6618A-7A31-430B-8486-267B9AF290CA}" dt="2022-05-02T21:30:10.613" v="452" actId="1076"/>
        <pc:sldMkLst>
          <pc:docMk/>
          <pc:sldMk cId="756152133" sldId="2146846447"/>
        </pc:sldMkLst>
        <pc:spChg chg="mod">
          <ac:chgData name="David Chesnut" userId="f2848d9b-e14b-42b2-a867-80b9922f67d4" providerId="ADAL" clId="{F5F6618A-7A31-430B-8486-267B9AF290CA}" dt="2022-05-02T21:13:27.073" v="208" actId="20577"/>
          <ac:spMkLst>
            <pc:docMk/>
            <pc:sldMk cId="756152133" sldId="2146846447"/>
            <ac:spMk id="3" creationId="{B9BD24FA-E26A-4790-9925-73E6E60A02B0}"/>
          </ac:spMkLst>
        </pc:spChg>
        <pc:spChg chg="mod">
          <ac:chgData name="David Chesnut" userId="f2848d9b-e14b-42b2-a867-80b9922f67d4" providerId="ADAL" clId="{F5F6618A-7A31-430B-8486-267B9AF290CA}" dt="2022-05-02T21:21:37.600" v="344" actId="6549"/>
          <ac:spMkLst>
            <pc:docMk/>
            <pc:sldMk cId="756152133" sldId="2146846447"/>
            <ac:spMk id="14" creationId="{AB5DDCAC-5FB5-4181-821D-D510F92F7EE7}"/>
          </ac:spMkLst>
        </pc:spChg>
        <pc:picChg chg="del">
          <ac:chgData name="David Chesnut" userId="f2848d9b-e14b-42b2-a867-80b9922f67d4" providerId="ADAL" clId="{F5F6618A-7A31-430B-8486-267B9AF290CA}" dt="2022-05-02T21:21:26.736" v="301" actId="478"/>
          <ac:picMkLst>
            <pc:docMk/>
            <pc:sldMk cId="756152133" sldId="2146846447"/>
            <ac:picMk id="5" creationId="{CC6E41EE-F4B5-4608-8A6C-74A78FEF7C2D}"/>
          </ac:picMkLst>
        </pc:picChg>
        <pc:picChg chg="add mod">
          <ac:chgData name="David Chesnut" userId="f2848d9b-e14b-42b2-a867-80b9922f67d4" providerId="ADAL" clId="{F5F6618A-7A31-430B-8486-267B9AF290CA}" dt="2022-05-02T21:30:10.613" v="452" actId="1076"/>
          <ac:picMkLst>
            <pc:docMk/>
            <pc:sldMk cId="756152133" sldId="2146846447"/>
            <ac:picMk id="6" creationId="{21DA0BF6-5C8E-E828-C4A4-80E9B0ABAFD3}"/>
          </ac:picMkLst>
        </pc:picChg>
      </pc:sldChg>
      <pc:sldChg chg="new del">
        <pc:chgData name="David Chesnut" userId="f2848d9b-e14b-42b2-a867-80b9922f67d4" providerId="ADAL" clId="{F5F6618A-7A31-430B-8486-267B9AF290CA}" dt="2022-05-02T21:30:18.700" v="454" actId="680"/>
        <pc:sldMkLst>
          <pc:docMk/>
          <pc:sldMk cId="2643744907" sldId="2146846448"/>
        </pc:sldMkLst>
      </pc:sldChg>
      <pc:sldChg chg="addSp modSp new mod">
        <pc:chgData name="David Chesnut" userId="f2848d9b-e14b-42b2-a867-80b9922f67d4" providerId="ADAL" clId="{F5F6618A-7A31-430B-8486-267B9AF290CA}" dt="2022-05-02T21:30:37.227" v="478" actId="20577"/>
        <pc:sldMkLst>
          <pc:docMk/>
          <pc:sldMk cId="2904545483" sldId="2146846448"/>
        </pc:sldMkLst>
        <pc:spChg chg="add mod">
          <ac:chgData name="David Chesnut" userId="f2848d9b-e14b-42b2-a867-80b9922f67d4" providerId="ADAL" clId="{F5F6618A-7A31-430B-8486-267B9AF290CA}" dt="2022-05-02T21:30:37.227" v="478" actId="20577"/>
          <ac:spMkLst>
            <pc:docMk/>
            <pc:sldMk cId="2904545483" sldId="2146846448"/>
            <ac:spMk id="2" creationId="{42E3C8CB-4BF6-8261-D7D4-9EB18F0654D6}"/>
          </ac:spMkLst>
        </pc:spChg>
      </pc:sldChg>
      <pc:sldChg chg="del">
        <pc:chgData name="David Chesnut" userId="f2848d9b-e14b-42b2-a867-80b9922f67d4" providerId="ADAL" clId="{F5F6618A-7A31-430B-8486-267B9AF290CA}" dt="2022-05-02T21:13:32.978" v="209" actId="47"/>
        <pc:sldMkLst>
          <pc:docMk/>
          <pc:sldMk cId="4020390417" sldId="2146846448"/>
        </pc:sldMkLst>
      </pc:sldChg>
      <pc:sldChg chg="modSp add mod ord">
        <pc:chgData name="David Chesnut" userId="f2848d9b-e14b-42b2-a867-80b9922f67d4" providerId="ADAL" clId="{F5F6618A-7A31-430B-8486-267B9AF290CA}" dt="2022-05-02T21:30:59.375" v="524" actId="20577"/>
        <pc:sldMkLst>
          <pc:docMk/>
          <pc:sldMk cId="576530338" sldId="2146846449"/>
        </pc:sldMkLst>
        <pc:spChg chg="mod">
          <ac:chgData name="David Chesnut" userId="f2848d9b-e14b-42b2-a867-80b9922f67d4" providerId="ADAL" clId="{F5F6618A-7A31-430B-8486-267B9AF290CA}" dt="2022-05-02T21:30:59.375" v="524" actId="20577"/>
          <ac:spMkLst>
            <pc:docMk/>
            <pc:sldMk cId="576530338" sldId="2146846449"/>
            <ac:spMk id="2" creationId="{42E3C8CB-4BF6-8261-D7D4-9EB18F0654D6}"/>
          </ac:spMkLst>
        </pc:spChg>
      </pc:sldChg>
      <pc:sldChg chg="del">
        <pc:chgData name="David Chesnut" userId="f2848d9b-e14b-42b2-a867-80b9922f67d4" providerId="ADAL" clId="{F5F6618A-7A31-430B-8486-267B9AF290CA}" dt="2022-05-02T21:13:32.978" v="209" actId="47"/>
        <pc:sldMkLst>
          <pc:docMk/>
          <pc:sldMk cId="3673622567" sldId="2146846449"/>
        </pc:sldMkLst>
      </pc:sldChg>
      <pc:sldChg chg="modSp add mod ord">
        <pc:chgData name="David Chesnut" userId="f2848d9b-e14b-42b2-a867-80b9922f67d4" providerId="ADAL" clId="{F5F6618A-7A31-430B-8486-267B9AF290CA}" dt="2022-05-02T21:30:56.638" v="523" actId="20577"/>
        <pc:sldMkLst>
          <pc:docMk/>
          <pc:sldMk cId="496152398" sldId="2146846450"/>
        </pc:sldMkLst>
        <pc:spChg chg="mod">
          <ac:chgData name="David Chesnut" userId="f2848d9b-e14b-42b2-a867-80b9922f67d4" providerId="ADAL" clId="{F5F6618A-7A31-430B-8486-267B9AF290CA}" dt="2022-05-02T21:30:56.638" v="523" actId="20577"/>
          <ac:spMkLst>
            <pc:docMk/>
            <pc:sldMk cId="496152398" sldId="2146846450"/>
            <ac:spMk id="2" creationId="{42E3C8CB-4BF6-8261-D7D4-9EB18F0654D6}"/>
          </ac:spMkLst>
        </pc:spChg>
      </pc:sldChg>
      <pc:sldChg chg="del">
        <pc:chgData name="David Chesnut" userId="f2848d9b-e14b-42b2-a867-80b9922f67d4" providerId="ADAL" clId="{F5F6618A-7A31-430B-8486-267B9AF290CA}" dt="2022-05-02T21:13:32.978" v="209" actId="47"/>
        <pc:sldMkLst>
          <pc:docMk/>
          <pc:sldMk cId="3790768410" sldId="2146846450"/>
        </pc:sldMkLst>
      </pc:sldChg>
      <pc:sldChg chg="del">
        <pc:chgData name="David Chesnut" userId="f2848d9b-e14b-42b2-a867-80b9922f67d4" providerId="ADAL" clId="{F5F6618A-7A31-430B-8486-267B9AF290CA}" dt="2022-05-02T21:13:20.756" v="193" actId="47"/>
        <pc:sldMkLst>
          <pc:docMk/>
          <pc:sldMk cId="1119122638" sldId="2146846453"/>
        </pc:sldMkLst>
      </pc:sldChg>
      <pc:sldChg chg="del">
        <pc:chgData name="David Chesnut" userId="f2848d9b-e14b-42b2-a867-80b9922f67d4" providerId="ADAL" clId="{F5F6618A-7A31-430B-8486-267B9AF290CA}" dt="2022-05-02T21:13:20.756" v="193" actId="47"/>
        <pc:sldMkLst>
          <pc:docMk/>
          <pc:sldMk cId="1829510376" sldId="2146846454"/>
        </pc:sldMkLst>
      </pc:sldChg>
      <pc:sldChg chg="del">
        <pc:chgData name="David Chesnut" userId="f2848d9b-e14b-42b2-a867-80b9922f67d4" providerId="ADAL" clId="{F5F6618A-7A31-430B-8486-267B9AF290CA}" dt="2022-05-02T21:13:20.756" v="193" actId="47"/>
        <pc:sldMkLst>
          <pc:docMk/>
          <pc:sldMk cId="1058778462" sldId="2146846455"/>
        </pc:sldMkLst>
      </pc:sldChg>
      <pc:sldChg chg="del">
        <pc:chgData name="David Chesnut" userId="f2848d9b-e14b-42b2-a867-80b9922f67d4" providerId="ADAL" clId="{F5F6618A-7A31-430B-8486-267B9AF290CA}" dt="2022-05-02T21:13:20.756" v="193" actId="47"/>
        <pc:sldMkLst>
          <pc:docMk/>
          <pc:sldMk cId="723502886" sldId="2146846456"/>
        </pc:sldMkLst>
      </pc:sldChg>
      <pc:sldChg chg="del">
        <pc:chgData name="David Chesnut" userId="f2848d9b-e14b-42b2-a867-80b9922f67d4" providerId="ADAL" clId="{F5F6618A-7A31-430B-8486-267B9AF290CA}" dt="2022-05-02T21:13:41.048" v="211" actId="47"/>
        <pc:sldMkLst>
          <pc:docMk/>
          <pc:sldMk cId="627781331" sldId="2146846457"/>
        </pc:sldMkLst>
      </pc:sldChg>
      <pc:sldChg chg="del">
        <pc:chgData name="David Chesnut" userId="f2848d9b-e14b-42b2-a867-80b9922f67d4" providerId="ADAL" clId="{F5F6618A-7A31-430B-8486-267B9AF290CA}" dt="2022-05-02T21:13:41.048" v="211" actId="47"/>
        <pc:sldMkLst>
          <pc:docMk/>
          <pc:sldMk cId="3109423735" sldId="2146846458"/>
        </pc:sldMkLst>
      </pc:sldChg>
      <pc:sldChg chg="del">
        <pc:chgData name="David Chesnut" userId="f2848d9b-e14b-42b2-a867-80b9922f67d4" providerId="ADAL" clId="{F5F6618A-7A31-430B-8486-267B9AF290CA}" dt="2022-05-02T21:13:41.048" v="211" actId="47"/>
        <pc:sldMkLst>
          <pc:docMk/>
          <pc:sldMk cId="3854708607" sldId="2146846459"/>
        </pc:sldMkLst>
      </pc:sldChg>
      <pc:sldChg chg="del">
        <pc:chgData name="David Chesnut" userId="f2848d9b-e14b-42b2-a867-80b9922f67d4" providerId="ADAL" clId="{F5F6618A-7A31-430B-8486-267B9AF290CA}" dt="2022-05-02T21:13:41.048" v="211" actId="47"/>
        <pc:sldMkLst>
          <pc:docMk/>
          <pc:sldMk cId="219519749" sldId="2146846460"/>
        </pc:sldMkLst>
      </pc:sldChg>
      <pc:sldChg chg="del">
        <pc:chgData name="David Chesnut" userId="f2848d9b-e14b-42b2-a867-80b9922f67d4" providerId="ADAL" clId="{F5F6618A-7A31-430B-8486-267B9AF290CA}" dt="2022-05-02T21:13:41.048" v="211" actId="47"/>
        <pc:sldMkLst>
          <pc:docMk/>
          <pc:sldMk cId="3043362118" sldId="2146846461"/>
        </pc:sldMkLst>
      </pc:sldChg>
      <pc:sldChg chg="del">
        <pc:chgData name="David Chesnut" userId="f2848d9b-e14b-42b2-a867-80b9922f67d4" providerId="ADAL" clId="{F5F6618A-7A31-430B-8486-267B9AF290CA}" dt="2022-05-02T21:13:41.048" v="211" actId="47"/>
        <pc:sldMkLst>
          <pc:docMk/>
          <pc:sldMk cId="1144988926" sldId="2146846462"/>
        </pc:sldMkLst>
      </pc:sldChg>
    </pc:docChg>
  </pc:docChgLst>
  <pc:docChgLst>
    <pc:chgData name="David Chesnut" userId="S::davech@microsoft.com::f2848d9b-e14b-42b2-a867-80b9922f67d4" providerId="AD" clId="Web-{49804CD0-9C54-A00D-3CD2-A30C8F7E32FC}"/>
    <pc:docChg chg="modSld">
      <pc:chgData name="David Chesnut" userId="S::davech@microsoft.com::f2848d9b-e14b-42b2-a867-80b9922f67d4" providerId="AD" clId="Web-{49804CD0-9C54-A00D-3CD2-A30C8F7E32FC}" dt="2022-05-06T20:20:09.571" v="173"/>
      <pc:docMkLst>
        <pc:docMk/>
      </pc:docMkLst>
      <pc:sldChg chg="modSp">
        <pc:chgData name="David Chesnut" userId="S::davech@microsoft.com::f2848d9b-e14b-42b2-a867-80b9922f67d4" providerId="AD" clId="Web-{49804CD0-9C54-A00D-3CD2-A30C8F7E32FC}" dt="2022-05-06T20:20:09.571" v="173"/>
        <pc:sldMkLst>
          <pc:docMk/>
          <pc:sldMk cId="3836337426" sldId="1839"/>
        </pc:sldMkLst>
        <pc:graphicFrameChg chg="mod modGraphic">
          <ac:chgData name="David Chesnut" userId="S::davech@microsoft.com::f2848d9b-e14b-42b2-a867-80b9922f67d4" providerId="AD" clId="Web-{49804CD0-9C54-A00D-3CD2-A30C8F7E32FC}" dt="2022-05-06T20:20:09.571" v="173"/>
          <ac:graphicFrameMkLst>
            <pc:docMk/>
            <pc:sldMk cId="3836337426" sldId="1839"/>
            <ac:graphicFrameMk id="5" creationId="{262F764C-6460-49D5-9C6B-E30C456EFD23}"/>
          </ac:graphicFrameMkLst>
        </pc:graphicFrameChg>
      </pc:sldChg>
    </pc:docChg>
  </pc:docChgLst>
  <pc:docChgLst>
    <pc:chgData name="Nikita Mittal" userId="S::nikitamittal@microsoft.com::457ea94e-ea79-4500-9fa8-beaf5275111c" providerId="AD" clId="Web-{541BC9E8-6C40-39FA-825F-148ACA1BE7AD}"/>
    <pc:docChg chg="addSld delSld modSld modSection">
      <pc:chgData name="Nikita Mittal" userId="S::nikitamittal@microsoft.com::457ea94e-ea79-4500-9fa8-beaf5275111c" providerId="AD" clId="Web-{541BC9E8-6C40-39FA-825F-148ACA1BE7AD}" dt="2022-06-03T07:04:31.488" v="52" actId="1076"/>
      <pc:docMkLst>
        <pc:docMk/>
      </pc:docMkLst>
      <pc:sldChg chg="modSp">
        <pc:chgData name="Nikita Mittal" userId="S::nikitamittal@microsoft.com::457ea94e-ea79-4500-9fa8-beaf5275111c" providerId="AD" clId="Web-{541BC9E8-6C40-39FA-825F-148ACA1BE7AD}" dt="2022-06-03T05:57:20.426" v="2" actId="20577"/>
        <pc:sldMkLst>
          <pc:docMk/>
          <pc:sldMk cId="2103110274" sldId="2011"/>
        </pc:sldMkLst>
        <pc:spChg chg="mod">
          <ac:chgData name="Nikita Mittal" userId="S::nikitamittal@microsoft.com::457ea94e-ea79-4500-9fa8-beaf5275111c" providerId="AD" clId="Web-{541BC9E8-6C40-39FA-825F-148ACA1BE7AD}" dt="2022-06-03T05:57:20.426" v="2" actId="20577"/>
          <ac:spMkLst>
            <pc:docMk/>
            <pc:sldMk cId="2103110274" sldId="2011"/>
            <ac:spMk id="3" creationId="{B9BD24FA-E26A-4790-9925-73E6E60A02B0}"/>
          </ac:spMkLst>
        </pc:spChg>
      </pc:sldChg>
      <pc:sldChg chg="modSp">
        <pc:chgData name="Nikita Mittal" userId="S::nikitamittal@microsoft.com::457ea94e-ea79-4500-9fa8-beaf5275111c" providerId="AD" clId="Web-{541BC9E8-6C40-39FA-825F-148ACA1BE7AD}" dt="2022-06-03T05:57:33.583" v="6" actId="20577"/>
        <pc:sldMkLst>
          <pc:docMk/>
          <pc:sldMk cId="756152133" sldId="2146846447"/>
        </pc:sldMkLst>
        <pc:spChg chg="mod">
          <ac:chgData name="Nikita Mittal" userId="S::nikitamittal@microsoft.com::457ea94e-ea79-4500-9fa8-beaf5275111c" providerId="AD" clId="Web-{541BC9E8-6C40-39FA-825F-148ACA1BE7AD}" dt="2022-06-03T05:57:33.583" v="6" actId="20577"/>
          <ac:spMkLst>
            <pc:docMk/>
            <pc:sldMk cId="756152133" sldId="2146846447"/>
            <ac:spMk id="3" creationId="{B9BD24FA-E26A-4790-9925-73E6E60A02B0}"/>
          </ac:spMkLst>
        </pc:spChg>
      </pc:sldChg>
      <pc:sldChg chg="addSp delSp modSp">
        <pc:chgData name="Nikita Mittal" userId="S::nikitamittal@microsoft.com::457ea94e-ea79-4500-9fa8-beaf5275111c" providerId="AD" clId="Web-{541BC9E8-6C40-39FA-825F-148ACA1BE7AD}" dt="2022-06-03T07:01:51.265" v="36" actId="20577"/>
        <pc:sldMkLst>
          <pc:docMk/>
          <pc:sldMk cId="4143652067" sldId="2146846474"/>
        </pc:sldMkLst>
        <pc:spChg chg="del">
          <ac:chgData name="Nikita Mittal" userId="S::nikitamittal@microsoft.com::457ea94e-ea79-4500-9fa8-beaf5275111c" providerId="AD" clId="Web-{541BC9E8-6C40-39FA-825F-148ACA1BE7AD}" dt="2022-06-03T06:15:10.936" v="9"/>
          <ac:spMkLst>
            <pc:docMk/>
            <pc:sldMk cId="4143652067" sldId="2146846474"/>
            <ac:spMk id="2" creationId="{42E3C8CB-4BF6-8261-D7D4-9EB18F0654D6}"/>
          </ac:spMkLst>
        </pc:spChg>
        <pc:spChg chg="add del mod">
          <ac:chgData name="Nikita Mittal" userId="S::nikitamittal@microsoft.com::457ea94e-ea79-4500-9fa8-beaf5275111c" providerId="AD" clId="Web-{541BC9E8-6C40-39FA-825F-148ACA1BE7AD}" dt="2022-06-03T06:29:01.070" v="13"/>
          <ac:spMkLst>
            <pc:docMk/>
            <pc:sldMk cId="4143652067" sldId="2146846474"/>
            <ac:spMk id="3" creationId="{A49D13C7-66C0-89D2-3CFE-5A8B1AA17ADB}"/>
          </ac:spMkLst>
        </pc:spChg>
        <pc:spChg chg="add mod">
          <ac:chgData name="Nikita Mittal" userId="S::nikitamittal@microsoft.com::457ea94e-ea79-4500-9fa8-beaf5275111c" providerId="AD" clId="Web-{541BC9E8-6C40-39FA-825F-148ACA1BE7AD}" dt="2022-06-03T06:29:39.102" v="19"/>
          <ac:spMkLst>
            <pc:docMk/>
            <pc:sldMk cId="4143652067" sldId="2146846474"/>
            <ac:spMk id="4" creationId="{CB27B26D-8615-32BC-B452-FB7000F0D9A8}"/>
          </ac:spMkLst>
        </pc:spChg>
        <pc:spChg chg="add mod">
          <ac:chgData name="Nikita Mittal" userId="S::nikitamittal@microsoft.com::457ea94e-ea79-4500-9fa8-beaf5275111c" providerId="AD" clId="Web-{541BC9E8-6C40-39FA-825F-148ACA1BE7AD}" dt="2022-06-03T06:34:58.210" v="28" actId="1076"/>
          <ac:spMkLst>
            <pc:docMk/>
            <pc:sldMk cId="4143652067" sldId="2146846474"/>
            <ac:spMk id="5" creationId="{E825376F-5FC8-E899-214B-5011C606A9BF}"/>
          </ac:spMkLst>
        </pc:spChg>
        <pc:spChg chg="add mod">
          <ac:chgData name="Nikita Mittal" userId="S::nikitamittal@microsoft.com::457ea94e-ea79-4500-9fa8-beaf5275111c" providerId="AD" clId="Web-{541BC9E8-6C40-39FA-825F-148ACA1BE7AD}" dt="2022-06-03T06:37:15.088" v="32" actId="20577"/>
          <ac:spMkLst>
            <pc:docMk/>
            <pc:sldMk cId="4143652067" sldId="2146846474"/>
            <ac:spMk id="6" creationId="{05FCD309-ADDC-FBA3-C59B-1D5154BB687C}"/>
          </ac:spMkLst>
        </pc:spChg>
        <pc:spChg chg="add mod">
          <ac:chgData name="Nikita Mittal" userId="S::nikitamittal@microsoft.com::457ea94e-ea79-4500-9fa8-beaf5275111c" providerId="AD" clId="Web-{541BC9E8-6C40-39FA-825F-148ACA1BE7AD}" dt="2022-06-03T07:01:51.265" v="36" actId="20577"/>
          <ac:spMkLst>
            <pc:docMk/>
            <pc:sldMk cId="4143652067" sldId="2146846474"/>
            <ac:spMk id="7" creationId="{63AFE0F3-ADA1-CB33-CE50-2A57CA74331A}"/>
          </ac:spMkLst>
        </pc:spChg>
      </pc:sldChg>
      <pc:sldChg chg="new del">
        <pc:chgData name="Nikita Mittal" userId="S::nikitamittal@microsoft.com::457ea94e-ea79-4500-9fa8-beaf5275111c" providerId="AD" clId="Web-{541BC9E8-6C40-39FA-825F-148ACA1BE7AD}" dt="2022-06-03T05:58:03.302" v="8"/>
        <pc:sldMkLst>
          <pc:docMk/>
          <pc:sldMk cId="759773634" sldId="2146846475"/>
        </pc:sldMkLst>
      </pc:sldChg>
      <pc:sldChg chg="addSp delSp modSp new">
        <pc:chgData name="Nikita Mittal" userId="S::nikitamittal@microsoft.com::457ea94e-ea79-4500-9fa8-beaf5275111c" providerId="AD" clId="Web-{541BC9E8-6C40-39FA-825F-148ACA1BE7AD}" dt="2022-06-03T07:04:31.488" v="52" actId="1076"/>
        <pc:sldMkLst>
          <pc:docMk/>
          <pc:sldMk cId="2841837529" sldId="2146846475"/>
        </pc:sldMkLst>
        <pc:spChg chg="add del">
          <ac:chgData name="Nikita Mittal" userId="S::nikitamittal@microsoft.com::457ea94e-ea79-4500-9fa8-beaf5275111c" providerId="AD" clId="Web-{541BC9E8-6C40-39FA-825F-148ACA1BE7AD}" dt="2022-06-03T07:02:34.766" v="39"/>
          <ac:spMkLst>
            <pc:docMk/>
            <pc:sldMk cId="2841837529" sldId="2146846475"/>
            <ac:spMk id="3" creationId="{600DC2E4-4F19-AF36-BB9B-514D772401E6}"/>
          </ac:spMkLst>
        </pc:spChg>
        <pc:spChg chg="add del">
          <ac:chgData name="Nikita Mittal" userId="S::nikitamittal@microsoft.com::457ea94e-ea79-4500-9fa8-beaf5275111c" providerId="AD" clId="Web-{541BC9E8-6C40-39FA-825F-148ACA1BE7AD}" dt="2022-06-03T07:03:36.393" v="41"/>
          <ac:spMkLst>
            <pc:docMk/>
            <pc:sldMk cId="2841837529" sldId="2146846475"/>
            <ac:spMk id="5" creationId="{55BA4D85-B996-26AF-B042-FA2FF4F175FF}"/>
          </ac:spMkLst>
        </pc:spChg>
        <pc:picChg chg="add mod modCrop">
          <ac:chgData name="Nikita Mittal" userId="S::nikitamittal@microsoft.com::457ea94e-ea79-4500-9fa8-beaf5275111c" providerId="AD" clId="Web-{541BC9E8-6C40-39FA-825F-148ACA1BE7AD}" dt="2022-06-03T07:04:31.488" v="52" actId="1076"/>
          <ac:picMkLst>
            <pc:docMk/>
            <pc:sldMk cId="2841837529" sldId="2146846475"/>
            <ac:picMk id="6" creationId="{67CE30AE-86AA-15D3-4B60-98961D18F94B}"/>
          </ac:picMkLst>
        </pc:picChg>
      </pc:sldChg>
    </pc:docChg>
  </pc:docChgLst>
  <pc:docChgLst>
    <pc:chgData name="Juan Balmori Labra" userId="3cdb4f1c-6f52-4b2a-a793-715531a7fce3" providerId="ADAL" clId="{26559DA6-FB49-42A1-B82B-A26B3776C95F}"/>
    <pc:docChg chg="undo custSel addSld delSld modSld sldOrd addSection modSection">
      <pc:chgData name="Juan Balmori Labra" userId="3cdb4f1c-6f52-4b2a-a793-715531a7fce3" providerId="ADAL" clId="{26559DA6-FB49-42A1-B82B-A26B3776C95F}" dt="2022-05-10T23:12:31.263" v="2922" actId="20577"/>
      <pc:docMkLst>
        <pc:docMk/>
      </pc:docMkLst>
      <pc:sldChg chg="modSp mod">
        <pc:chgData name="Juan Balmori Labra" userId="3cdb4f1c-6f52-4b2a-a793-715531a7fce3" providerId="ADAL" clId="{26559DA6-FB49-42A1-B82B-A26B3776C95F}" dt="2022-05-10T22:58:46.503" v="1874" actId="20577"/>
        <pc:sldMkLst>
          <pc:docMk/>
          <pc:sldMk cId="2103110274" sldId="2011"/>
        </pc:sldMkLst>
        <pc:spChg chg="mod">
          <ac:chgData name="Juan Balmori Labra" userId="3cdb4f1c-6f52-4b2a-a793-715531a7fce3" providerId="ADAL" clId="{26559DA6-FB49-42A1-B82B-A26B3776C95F}" dt="2022-05-10T22:58:46.503" v="1874" actId="20577"/>
          <ac:spMkLst>
            <pc:docMk/>
            <pc:sldMk cId="2103110274" sldId="2011"/>
            <ac:spMk id="3" creationId="{B9BD24FA-E26A-4790-9925-73E6E60A02B0}"/>
          </ac:spMkLst>
        </pc:spChg>
      </pc:sldChg>
      <pc:sldChg chg="modSp mod">
        <pc:chgData name="Juan Balmori Labra" userId="3cdb4f1c-6f52-4b2a-a793-715531a7fce3" providerId="ADAL" clId="{26559DA6-FB49-42A1-B82B-A26B3776C95F}" dt="2022-05-10T22:59:10.537" v="1905" actId="20577"/>
        <pc:sldMkLst>
          <pc:docMk/>
          <pc:sldMk cId="811644498" sldId="2012"/>
        </pc:sldMkLst>
        <pc:spChg chg="mod">
          <ac:chgData name="Juan Balmori Labra" userId="3cdb4f1c-6f52-4b2a-a793-715531a7fce3" providerId="ADAL" clId="{26559DA6-FB49-42A1-B82B-A26B3776C95F}" dt="2022-05-10T22:59:10.537" v="1905" actId="20577"/>
          <ac:spMkLst>
            <pc:docMk/>
            <pc:sldMk cId="811644498" sldId="2012"/>
            <ac:spMk id="2" creationId="{D20F501C-EB4E-4B52-9C27-E86C75723544}"/>
          </ac:spMkLst>
        </pc:spChg>
      </pc:sldChg>
      <pc:sldChg chg="modSp mod ord">
        <pc:chgData name="Juan Balmori Labra" userId="3cdb4f1c-6f52-4b2a-a793-715531a7fce3" providerId="ADAL" clId="{26559DA6-FB49-42A1-B82B-A26B3776C95F}" dt="2022-05-10T22:59:18.923" v="1917" actId="20577"/>
        <pc:sldMkLst>
          <pc:docMk/>
          <pc:sldMk cId="756152133" sldId="2146846447"/>
        </pc:sldMkLst>
        <pc:spChg chg="mod">
          <ac:chgData name="Juan Balmori Labra" userId="3cdb4f1c-6f52-4b2a-a793-715531a7fce3" providerId="ADAL" clId="{26559DA6-FB49-42A1-B82B-A26B3776C95F}" dt="2022-05-10T22:59:18.923" v="1917" actId="20577"/>
          <ac:spMkLst>
            <pc:docMk/>
            <pc:sldMk cId="756152133" sldId="2146846447"/>
            <ac:spMk id="3" creationId="{B9BD24FA-E26A-4790-9925-73E6E60A02B0}"/>
          </ac:spMkLst>
        </pc:spChg>
      </pc:sldChg>
      <pc:sldChg chg="del ord">
        <pc:chgData name="Juan Balmori Labra" userId="3cdb4f1c-6f52-4b2a-a793-715531a7fce3" providerId="ADAL" clId="{26559DA6-FB49-42A1-B82B-A26B3776C95F}" dt="2022-05-10T22:52:04.045" v="1861" actId="47"/>
        <pc:sldMkLst>
          <pc:docMk/>
          <pc:sldMk cId="2064194111" sldId="2146846454"/>
        </pc:sldMkLst>
      </pc:sldChg>
      <pc:sldChg chg="addSp delSp modSp new mod modClrScheme chgLayout">
        <pc:chgData name="Juan Balmori Labra" userId="3cdb4f1c-6f52-4b2a-a793-715531a7fce3" providerId="ADAL" clId="{26559DA6-FB49-42A1-B82B-A26B3776C95F}" dt="2022-05-10T22:34:40.270" v="484" actId="20577"/>
        <pc:sldMkLst>
          <pc:docMk/>
          <pc:sldMk cId="2771723630" sldId="2146846460"/>
        </pc:sldMkLst>
        <pc:spChg chg="del mod ord">
          <ac:chgData name="Juan Balmori Labra" userId="3cdb4f1c-6f52-4b2a-a793-715531a7fce3" providerId="ADAL" clId="{26559DA6-FB49-42A1-B82B-A26B3776C95F}" dt="2022-05-10T22:30:28.288" v="72" actId="700"/>
          <ac:spMkLst>
            <pc:docMk/>
            <pc:sldMk cId="2771723630" sldId="2146846460"/>
            <ac:spMk id="2" creationId="{E4A431C0-BEB2-4015-EB28-818B78E8C38D}"/>
          </ac:spMkLst>
        </pc:spChg>
        <pc:spChg chg="del">
          <ac:chgData name="Juan Balmori Labra" userId="3cdb4f1c-6f52-4b2a-a793-715531a7fce3" providerId="ADAL" clId="{26559DA6-FB49-42A1-B82B-A26B3776C95F}" dt="2022-05-10T22:30:28.288" v="72" actId="700"/>
          <ac:spMkLst>
            <pc:docMk/>
            <pc:sldMk cId="2771723630" sldId="2146846460"/>
            <ac:spMk id="3" creationId="{CFD1DDE9-447F-F2FF-4E5C-1EB8D4E5A08D}"/>
          </ac:spMkLst>
        </pc:spChg>
        <pc:spChg chg="del">
          <ac:chgData name="Juan Balmori Labra" userId="3cdb4f1c-6f52-4b2a-a793-715531a7fce3" providerId="ADAL" clId="{26559DA6-FB49-42A1-B82B-A26B3776C95F}" dt="2022-05-10T22:30:28.288" v="72" actId="700"/>
          <ac:spMkLst>
            <pc:docMk/>
            <pc:sldMk cId="2771723630" sldId="2146846460"/>
            <ac:spMk id="4" creationId="{36259A35-6908-F08F-F579-2050A9AE871D}"/>
          </ac:spMkLst>
        </pc:spChg>
        <pc:spChg chg="del">
          <ac:chgData name="Juan Balmori Labra" userId="3cdb4f1c-6f52-4b2a-a793-715531a7fce3" providerId="ADAL" clId="{26559DA6-FB49-42A1-B82B-A26B3776C95F}" dt="2022-05-10T22:30:28.288" v="72" actId="700"/>
          <ac:spMkLst>
            <pc:docMk/>
            <pc:sldMk cId="2771723630" sldId="2146846460"/>
            <ac:spMk id="5" creationId="{57E8C615-ED9A-A461-4AFD-AB12C5F91FFD}"/>
          </ac:spMkLst>
        </pc:spChg>
        <pc:spChg chg="del">
          <ac:chgData name="Juan Balmori Labra" userId="3cdb4f1c-6f52-4b2a-a793-715531a7fce3" providerId="ADAL" clId="{26559DA6-FB49-42A1-B82B-A26B3776C95F}" dt="2022-05-10T22:30:28.288" v="72" actId="700"/>
          <ac:spMkLst>
            <pc:docMk/>
            <pc:sldMk cId="2771723630" sldId="2146846460"/>
            <ac:spMk id="6" creationId="{DB4044F3-E870-B225-59DB-9BADED3E034B}"/>
          </ac:spMkLst>
        </pc:spChg>
        <pc:spChg chg="del">
          <ac:chgData name="Juan Balmori Labra" userId="3cdb4f1c-6f52-4b2a-a793-715531a7fce3" providerId="ADAL" clId="{26559DA6-FB49-42A1-B82B-A26B3776C95F}" dt="2022-05-10T22:30:28.288" v="72" actId="700"/>
          <ac:spMkLst>
            <pc:docMk/>
            <pc:sldMk cId="2771723630" sldId="2146846460"/>
            <ac:spMk id="7" creationId="{56302843-8976-0E3D-0D8F-AD89AD760CE1}"/>
          </ac:spMkLst>
        </pc:spChg>
        <pc:spChg chg="del">
          <ac:chgData name="Juan Balmori Labra" userId="3cdb4f1c-6f52-4b2a-a793-715531a7fce3" providerId="ADAL" clId="{26559DA6-FB49-42A1-B82B-A26B3776C95F}" dt="2022-05-10T22:30:28.288" v="72" actId="700"/>
          <ac:spMkLst>
            <pc:docMk/>
            <pc:sldMk cId="2771723630" sldId="2146846460"/>
            <ac:spMk id="8" creationId="{C2DD2100-5ADA-EE13-5EE1-350CE564FB2E}"/>
          </ac:spMkLst>
        </pc:spChg>
        <pc:spChg chg="del">
          <ac:chgData name="Juan Balmori Labra" userId="3cdb4f1c-6f52-4b2a-a793-715531a7fce3" providerId="ADAL" clId="{26559DA6-FB49-42A1-B82B-A26B3776C95F}" dt="2022-05-10T22:30:28.288" v="72" actId="700"/>
          <ac:spMkLst>
            <pc:docMk/>
            <pc:sldMk cId="2771723630" sldId="2146846460"/>
            <ac:spMk id="9" creationId="{273E5A8F-762F-671D-938B-E025AEEA920B}"/>
          </ac:spMkLst>
        </pc:spChg>
        <pc:spChg chg="del">
          <ac:chgData name="Juan Balmori Labra" userId="3cdb4f1c-6f52-4b2a-a793-715531a7fce3" providerId="ADAL" clId="{26559DA6-FB49-42A1-B82B-A26B3776C95F}" dt="2022-05-10T22:30:28.288" v="72" actId="700"/>
          <ac:spMkLst>
            <pc:docMk/>
            <pc:sldMk cId="2771723630" sldId="2146846460"/>
            <ac:spMk id="10" creationId="{6FCA3F25-22C6-7538-ADF3-66B991FD46D6}"/>
          </ac:spMkLst>
        </pc:spChg>
        <pc:spChg chg="del">
          <ac:chgData name="Juan Balmori Labra" userId="3cdb4f1c-6f52-4b2a-a793-715531a7fce3" providerId="ADAL" clId="{26559DA6-FB49-42A1-B82B-A26B3776C95F}" dt="2022-05-10T22:30:28.288" v="72" actId="700"/>
          <ac:spMkLst>
            <pc:docMk/>
            <pc:sldMk cId="2771723630" sldId="2146846460"/>
            <ac:spMk id="11" creationId="{F00FF944-5D29-F37A-051B-41F3B49191D4}"/>
          </ac:spMkLst>
        </pc:spChg>
        <pc:spChg chg="add mod ord">
          <ac:chgData name="Juan Balmori Labra" userId="3cdb4f1c-6f52-4b2a-a793-715531a7fce3" providerId="ADAL" clId="{26559DA6-FB49-42A1-B82B-A26B3776C95F}" dt="2022-05-10T22:30:33.138" v="78" actId="20577"/>
          <ac:spMkLst>
            <pc:docMk/>
            <pc:sldMk cId="2771723630" sldId="2146846460"/>
            <ac:spMk id="12" creationId="{D4520FBA-6C92-98E6-1B9E-04BB33BA93B4}"/>
          </ac:spMkLst>
        </pc:spChg>
        <pc:spChg chg="add mod ord">
          <ac:chgData name="Juan Balmori Labra" userId="3cdb4f1c-6f52-4b2a-a793-715531a7fce3" providerId="ADAL" clId="{26559DA6-FB49-42A1-B82B-A26B3776C95F}" dt="2022-05-10T22:34:40.270" v="484" actId="20577"/>
          <ac:spMkLst>
            <pc:docMk/>
            <pc:sldMk cId="2771723630" sldId="2146846460"/>
            <ac:spMk id="13" creationId="{5F0F0010-B9FD-088A-2B31-6AA3DB7C9F85}"/>
          </ac:spMkLst>
        </pc:spChg>
      </pc:sldChg>
      <pc:sldChg chg="modSp new mod">
        <pc:chgData name="Juan Balmori Labra" userId="3cdb4f1c-6f52-4b2a-a793-715531a7fce3" providerId="ADAL" clId="{26559DA6-FB49-42A1-B82B-A26B3776C95F}" dt="2022-05-10T22:51:58.322" v="1860" actId="20577"/>
        <pc:sldMkLst>
          <pc:docMk/>
          <pc:sldMk cId="1625337447" sldId="2146846461"/>
        </pc:sldMkLst>
        <pc:spChg chg="mod">
          <ac:chgData name="Juan Balmori Labra" userId="3cdb4f1c-6f52-4b2a-a793-715531a7fce3" providerId="ADAL" clId="{26559DA6-FB49-42A1-B82B-A26B3776C95F}" dt="2022-05-10T22:51:58.322" v="1860" actId="20577"/>
          <ac:spMkLst>
            <pc:docMk/>
            <pc:sldMk cId="1625337447" sldId="2146846461"/>
            <ac:spMk id="2" creationId="{27DCF110-9B11-8D8C-536F-51241F5E0202}"/>
          </ac:spMkLst>
        </pc:spChg>
        <pc:spChg chg="mod">
          <ac:chgData name="Juan Balmori Labra" userId="3cdb4f1c-6f52-4b2a-a793-715531a7fce3" providerId="ADAL" clId="{26559DA6-FB49-42A1-B82B-A26B3776C95F}" dt="2022-05-10T22:32:09.914" v="169" actId="20577"/>
          <ac:spMkLst>
            <pc:docMk/>
            <pc:sldMk cId="1625337447" sldId="2146846461"/>
            <ac:spMk id="3" creationId="{39498A49-42CA-374A-4566-56DF89F3D78F}"/>
          </ac:spMkLst>
        </pc:spChg>
      </pc:sldChg>
      <pc:sldChg chg="modSp new mod">
        <pc:chgData name="Juan Balmori Labra" userId="3cdb4f1c-6f52-4b2a-a793-715531a7fce3" providerId="ADAL" clId="{26559DA6-FB49-42A1-B82B-A26B3776C95F}" dt="2022-05-10T23:03:04.502" v="2239" actId="20577"/>
        <pc:sldMkLst>
          <pc:docMk/>
          <pc:sldMk cId="1759129513" sldId="2146846462"/>
        </pc:sldMkLst>
        <pc:spChg chg="mod">
          <ac:chgData name="Juan Balmori Labra" userId="3cdb4f1c-6f52-4b2a-a793-715531a7fce3" providerId="ADAL" clId="{26559DA6-FB49-42A1-B82B-A26B3776C95F}" dt="2022-05-10T23:03:04.502" v="2239" actId="20577"/>
          <ac:spMkLst>
            <pc:docMk/>
            <pc:sldMk cId="1759129513" sldId="2146846462"/>
            <ac:spMk id="2" creationId="{82682D80-CFB1-B8BD-E26F-9E0E7963F8CC}"/>
          </ac:spMkLst>
        </pc:spChg>
        <pc:spChg chg="mod">
          <ac:chgData name="Juan Balmori Labra" userId="3cdb4f1c-6f52-4b2a-a793-715531a7fce3" providerId="ADAL" clId="{26559DA6-FB49-42A1-B82B-A26B3776C95F}" dt="2022-05-10T23:01:32.115" v="2004" actId="20577"/>
          <ac:spMkLst>
            <pc:docMk/>
            <pc:sldMk cId="1759129513" sldId="2146846462"/>
            <ac:spMk id="3" creationId="{24D1A43E-5BEA-7909-C721-B4126F8D4AD7}"/>
          </ac:spMkLst>
        </pc:spChg>
      </pc:sldChg>
      <pc:sldChg chg="addSp delSp modSp new mod">
        <pc:chgData name="Juan Balmori Labra" userId="3cdb4f1c-6f52-4b2a-a793-715531a7fce3" providerId="ADAL" clId="{26559DA6-FB49-42A1-B82B-A26B3776C95F}" dt="2022-05-10T23:12:31.263" v="2922" actId="20577"/>
        <pc:sldMkLst>
          <pc:docMk/>
          <pc:sldMk cId="3776305905" sldId="2146846463"/>
        </pc:sldMkLst>
        <pc:spChg chg="mod">
          <ac:chgData name="Juan Balmori Labra" userId="3cdb4f1c-6f52-4b2a-a793-715531a7fce3" providerId="ADAL" clId="{26559DA6-FB49-42A1-B82B-A26B3776C95F}" dt="2022-05-10T23:12:31.263" v="2922" actId="20577"/>
          <ac:spMkLst>
            <pc:docMk/>
            <pc:sldMk cId="3776305905" sldId="2146846463"/>
            <ac:spMk id="2" creationId="{C8931DC4-B072-693C-891B-B1B41FE16C3A}"/>
          </ac:spMkLst>
        </pc:spChg>
        <pc:spChg chg="mod">
          <ac:chgData name="Juan Balmori Labra" userId="3cdb4f1c-6f52-4b2a-a793-715531a7fce3" providerId="ADAL" clId="{26559DA6-FB49-42A1-B82B-A26B3776C95F}" dt="2022-05-10T23:03:47.538" v="2428" actId="20577"/>
          <ac:spMkLst>
            <pc:docMk/>
            <pc:sldMk cId="3776305905" sldId="2146846463"/>
            <ac:spMk id="3" creationId="{4DA99CCF-A21F-D146-8C26-2DE10666946F}"/>
          </ac:spMkLst>
        </pc:spChg>
        <pc:picChg chg="add del mod">
          <ac:chgData name="Juan Balmori Labra" userId="3cdb4f1c-6f52-4b2a-a793-715531a7fce3" providerId="ADAL" clId="{26559DA6-FB49-42A1-B82B-A26B3776C95F}" dt="2022-05-10T23:11:23.159" v="2891" actId="478"/>
          <ac:picMkLst>
            <pc:docMk/>
            <pc:sldMk cId="3776305905" sldId="2146846463"/>
            <ac:picMk id="5" creationId="{3456AD60-BE9F-1BE9-6BA6-3D90DE6B2CD3}"/>
          </ac:picMkLst>
        </pc:picChg>
        <pc:picChg chg="add mod">
          <ac:chgData name="Juan Balmori Labra" userId="3cdb4f1c-6f52-4b2a-a793-715531a7fce3" providerId="ADAL" clId="{26559DA6-FB49-42A1-B82B-A26B3776C95F}" dt="2022-05-10T23:12:23.729" v="2907" actId="1076"/>
          <ac:picMkLst>
            <pc:docMk/>
            <pc:sldMk cId="3776305905" sldId="2146846463"/>
            <ac:picMk id="7" creationId="{C1582FDC-5A80-2DD5-3F29-A8DD52B902ED}"/>
          </ac:picMkLst>
        </pc:picChg>
      </pc:sldChg>
      <pc:sldChg chg="addSp delSp modSp new mod">
        <pc:chgData name="Juan Balmori Labra" userId="3cdb4f1c-6f52-4b2a-a793-715531a7fce3" providerId="ADAL" clId="{26559DA6-FB49-42A1-B82B-A26B3776C95F}" dt="2022-05-10T23:10:42.760" v="2884"/>
        <pc:sldMkLst>
          <pc:docMk/>
          <pc:sldMk cId="3805904639" sldId="2146846464"/>
        </pc:sldMkLst>
        <pc:spChg chg="del">
          <ac:chgData name="Juan Balmori Labra" userId="3cdb4f1c-6f52-4b2a-a793-715531a7fce3" providerId="ADAL" clId="{26559DA6-FB49-42A1-B82B-A26B3776C95F}" dt="2022-05-10T23:10:08.997" v="2880" actId="478"/>
          <ac:spMkLst>
            <pc:docMk/>
            <pc:sldMk cId="3805904639" sldId="2146846464"/>
            <ac:spMk id="2" creationId="{6F4B5792-14D3-F605-AF11-0DC79351D14F}"/>
          </ac:spMkLst>
        </pc:spChg>
        <pc:spChg chg="mod">
          <ac:chgData name="Juan Balmori Labra" userId="3cdb4f1c-6f52-4b2a-a793-715531a7fce3" providerId="ADAL" clId="{26559DA6-FB49-42A1-B82B-A26B3776C95F}" dt="2022-05-10T23:09:38.903" v="2871" actId="20577"/>
          <ac:spMkLst>
            <pc:docMk/>
            <pc:sldMk cId="3805904639" sldId="2146846464"/>
            <ac:spMk id="3" creationId="{097AAF2B-EA2B-EF3D-8E31-F410A0B9D5A6}"/>
          </ac:spMkLst>
        </pc:spChg>
        <pc:spChg chg="add mod">
          <ac:chgData name="Juan Balmori Labra" userId="3cdb4f1c-6f52-4b2a-a793-715531a7fce3" providerId="ADAL" clId="{26559DA6-FB49-42A1-B82B-A26B3776C95F}" dt="2022-05-10T23:10:42.760" v="2884"/>
          <ac:spMkLst>
            <pc:docMk/>
            <pc:sldMk cId="3805904639" sldId="2146846464"/>
            <ac:spMk id="6" creationId="{29FE02ED-D30D-95CF-13C6-95229C7E71E2}"/>
          </ac:spMkLst>
        </pc:spChg>
        <pc:picChg chg="add mod">
          <ac:chgData name="Juan Balmori Labra" userId="3cdb4f1c-6f52-4b2a-a793-715531a7fce3" providerId="ADAL" clId="{26559DA6-FB49-42A1-B82B-A26B3776C95F}" dt="2022-05-10T23:10:07.409" v="2879" actId="1076"/>
          <ac:picMkLst>
            <pc:docMk/>
            <pc:sldMk cId="3805904639" sldId="2146846464"/>
            <ac:picMk id="5" creationId="{D7276483-BFE7-8A2A-3470-8057D8AAF41C}"/>
          </ac:picMkLst>
        </pc:picChg>
      </pc:sldChg>
    </pc:docChg>
  </pc:docChgLst>
  <pc:docChgLst>
    <pc:chgData name="Abid Rahman" userId="044b2238-2c7f-4f9a-af27-dd64c7acdb3a" providerId="ADAL" clId="{F9E62D11-57C4-7C48-823F-2A753437B48A}"/>
    <pc:docChg chg="undo custSel addSld delSld modSld sldOrd modSection">
      <pc:chgData name="Abid Rahman" userId="044b2238-2c7f-4f9a-af27-dd64c7acdb3a" providerId="ADAL" clId="{F9E62D11-57C4-7C48-823F-2A753437B48A}" dt="2022-05-11T15:26:49.373" v="406" actId="20578"/>
      <pc:docMkLst>
        <pc:docMk/>
      </pc:docMkLst>
      <pc:sldChg chg="addSp delSp modSp mod setBg">
        <pc:chgData name="Abid Rahman" userId="044b2238-2c7f-4f9a-af27-dd64c7acdb3a" providerId="ADAL" clId="{F9E62D11-57C4-7C48-823F-2A753437B48A}" dt="2022-05-10T18:43:32.767" v="19" actId="1038"/>
        <pc:sldMkLst>
          <pc:docMk/>
          <pc:sldMk cId="576530338" sldId="2146846449"/>
        </pc:sldMkLst>
        <pc:spChg chg="del">
          <ac:chgData name="Abid Rahman" userId="044b2238-2c7f-4f9a-af27-dd64c7acdb3a" providerId="ADAL" clId="{F9E62D11-57C4-7C48-823F-2A753437B48A}" dt="2022-05-10T18:42:52.713" v="1" actId="478"/>
          <ac:spMkLst>
            <pc:docMk/>
            <pc:sldMk cId="576530338" sldId="2146846449"/>
            <ac:spMk id="2" creationId="{42E3C8CB-4BF6-8261-D7D4-9EB18F0654D6}"/>
          </ac:spMkLst>
        </pc:spChg>
        <pc:spChg chg="add del">
          <ac:chgData name="Abid Rahman" userId="044b2238-2c7f-4f9a-af27-dd64c7acdb3a" providerId="ADAL" clId="{F9E62D11-57C4-7C48-823F-2A753437B48A}" dt="2022-05-10T18:43:22.379" v="6" actId="26606"/>
          <ac:spMkLst>
            <pc:docMk/>
            <pc:sldMk cId="576530338" sldId="2146846449"/>
            <ac:spMk id="8" creationId="{86FF76B9-219D-4469-AF87-0236D29032F1}"/>
          </ac:spMkLst>
        </pc:spChg>
        <pc:spChg chg="add del">
          <ac:chgData name="Abid Rahman" userId="044b2238-2c7f-4f9a-af27-dd64c7acdb3a" providerId="ADAL" clId="{F9E62D11-57C4-7C48-823F-2A753437B48A}" dt="2022-05-10T18:43:22.379" v="6" actId="26606"/>
          <ac:spMkLst>
            <pc:docMk/>
            <pc:sldMk cId="576530338" sldId="2146846449"/>
            <ac:spMk id="14" creationId="{2E80C965-DB6D-4F81-9E9E-B027384D0BD6}"/>
          </ac:spMkLst>
        </pc:spChg>
        <pc:spChg chg="add del">
          <ac:chgData name="Abid Rahman" userId="044b2238-2c7f-4f9a-af27-dd64c7acdb3a" providerId="ADAL" clId="{F9E62D11-57C4-7C48-823F-2A753437B48A}" dt="2022-05-10T18:43:22.379" v="6" actId="26606"/>
          <ac:spMkLst>
            <pc:docMk/>
            <pc:sldMk cId="576530338" sldId="2146846449"/>
            <ac:spMk id="16" creationId="{633C5E46-DAC5-4661-9C87-22B08E2A512F}"/>
          </ac:spMkLst>
        </pc:spChg>
        <pc:spChg chg="add">
          <ac:chgData name="Abid Rahman" userId="044b2238-2c7f-4f9a-af27-dd64c7acdb3a" providerId="ADAL" clId="{F9E62D11-57C4-7C48-823F-2A753437B48A}" dt="2022-05-10T18:43:22.388" v="7" actId="26606"/>
          <ac:spMkLst>
            <pc:docMk/>
            <pc:sldMk cId="576530338" sldId="2146846449"/>
            <ac:spMk id="18" creationId="{FF9F2414-84E8-453E-B1F3-389FDE8192D9}"/>
          </ac:spMkLst>
        </pc:spChg>
        <pc:spChg chg="add">
          <ac:chgData name="Abid Rahman" userId="044b2238-2c7f-4f9a-af27-dd64c7acdb3a" providerId="ADAL" clId="{F9E62D11-57C4-7C48-823F-2A753437B48A}" dt="2022-05-10T18:43:22.388" v="7" actId="26606"/>
          <ac:spMkLst>
            <pc:docMk/>
            <pc:sldMk cId="576530338" sldId="2146846449"/>
            <ac:spMk id="19" creationId="{F3060C83-F051-4F0E-ABAD-AA0DFC48B218}"/>
          </ac:spMkLst>
        </pc:spChg>
        <pc:spChg chg="add">
          <ac:chgData name="Abid Rahman" userId="044b2238-2c7f-4f9a-af27-dd64c7acdb3a" providerId="ADAL" clId="{F9E62D11-57C4-7C48-823F-2A753437B48A}" dt="2022-05-10T18:43:22.388" v="7" actId="26606"/>
          <ac:spMkLst>
            <pc:docMk/>
            <pc:sldMk cId="576530338" sldId="2146846449"/>
            <ac:spMk id="20" creationId="{3ECA69A1-7536-43AC-85EF-C7106179F5ED}"/>
          </ac:spMkLst>
        </pc:spChg>
        <pc:spChg chg="add">
          <ac:chgData name="Abid Rahman" userId="044b2238-2c7f-4f9a-af27-dd64c7acdb3a" providerId="ADAL" clId="{F9E62D11-57C4-7C48-823F-2A753437B48A}" dt="2022-05-10T18:43:22.388" v="7" actId="26606"/>
          <ac:spMkLst>
            <pc:docMk/>
            <pc:sldMk cId="576530338" sldId="2146846449"/>
            <ac:spMk id="21" creationId="{83C98ABE-055B-441F-B07E-44F97F083C39}"/>
          </ac:spMkLst>
        </pc:spChg>
        <pc:spChg chg="add">
          <ac:chgData name="Abid Rahman" userId="044b2238-2c7f-4f9a-af27-dd64c7acdb3a" providerId="ADAL" clId="{F9E62D11-57C4-7C48-823F-2A753437B48A}" dt="2022-05-10T18:43:22.388" v="7" actId="26606"/>
          <ac:spMkLst>
            <pc:docMk/>
            <pc:sldMk cId="576530338" sldId="2146846449"/>
            <ac:spMk id="22" creationId="{29FDB030-9B49-4CED-8CCD-4D99382388AC}"/>
          </ac:spMkLst>
        </pc:spChg>
        <pc:spChg chg="add">
          <ac:chgData name="Abid Rahman" userId="044b2238-2c7f-4f9a-af27-dd64c7acdb3a" providerId="ADAL" clId="{F9E62D11-57C4-7C48-823F-2A753437B48A}" dt="2022-05-10T18:43:22.388" v="7" actId="26606"/>
          <ac:spMkLst>
            <pc:docMk/>
            <pc:sldMk cId="576530338" sldId="2146846449"/>
            <ac:spMk id="23" creationId="{3783CA14-24A1-485C-8B30-D6A5D87987AD}"/>
          </ac:spMkLst>
        </pc:spChg>
        <pc:spChg chg="add">
          <ac:chgData name="Abid Rahman" userId="044b2238-2c7f-4f9a-af27-dd64c7acdb3a" providerId="ADAL" clId="{F9E62D11-57C4-7C48-823F-2A753437B48A}" dt="2022-05-10T18:43:22.388" v="7" actId="26606"/>
          <ac:spMkLst>
            <pc:docMk/>
            <pc:sldMk cId="576530338" sldId="2146846449"/>
            <ac:spMk id="24" creationId="{9A97C86A-04D6-40F7-AE84-31AB43E6A846}"/>
          </ac:spMkLst>
        </pc:spChg>
        <pc:grpChg chg="add del">
          <ac:chgData name="Abid Rahman" userId="044b2238-2c7f-4f9a-af27-dd64c7acdb3a" providerId="ADAL" clId="{F9E62D11-57C4-7C48-823F-2A753437B48A}" dt="2022-05-10T18:43:22.379" v="6" actId="26606"/>
          <ac:grpSpMkLst>
            <pc:docMk/>
            <pc:sldMk cId="576530338" sldId="2146846449"/>
            <ac:grpSpMk id="10" creationId="{DB88BD78-87E1-424D-B479-C37D8E41B12E}"/>
          </ac:grpSpMkLst>
        </pc:grpChg>
        <pc:picChg chg="add mod modCrop">
          <ac:chgData name="Abid Rahman" userId="044b2238-2c7f-4f9a-af27-dd64c7acdb3a" providerId="ADAL" clId="{F9E62D11-57C4-7C48-823F-2A753437B48A}" dt="2022-05-10T18:43:32.767" v="19" actId="1038"/>
          <ac:picMkLst>
            <pc:docMk/>
            <pc:sldMk cId="576530338" sldId="2146846449"/>
            <ac:picMk id="3" creationId="{7772ED5B-6BBC-4783-D82B-AC5104DCE050}"/>
          </ac:picMkLst>
        </pc:picChg>
      </pc:sldChg>
      <pc:sldChg chg="addSp delSp modSp add mod ord setBg delDesignElem">
        <pc:chgData name="Abid Rahman" userId="044b2238-2c7f-4f9a-af27-dd64c7acdb3a" providerId="ADAL" clId="{F9E62D11-57C4-7C48-823F-2A753437B48A}" dt="2022-05-11T15:26:49.373" v="406" actId="20578"/>
        <pc:sldMkLst>
          <pc:docMk/>
          <pc:sldMk cId="953255256" sldId="2146846455"/>
        </pc:sldMkLst>
        <pc:spChg chg="add">
          <ac:chgData name="Abid Rahman" userId="044b2238-2c7f-4f9a-af27-dd64c7acdb3a" providerId="ADAL" clId="{F9E62D11-57C4-7C48-823F-2A753437B48A}" dt="2022-05-10T18:43:46.228" v="22" actId="26606"/>
          <ac:spMkLst>
            <pc:docMk/>
            <pc:sldMk cId="953255256" sldId="2146846455"/>
            <ac:spMk id="5" creationId="{FF9F2414-84E8-453E-B1F3-389FDE8192D9}"/>
          </ac:spMkLst>
        </pc:spChg>
        <pc:spChg chg="add">
          <ac:chgData name="Abid Rahman" userId="044b2238-2c7f-4f9a-af27-dd64c7acdb3a" providerId="ADAL" clId="{F9E62D11-57C4-7C48-823F-2A753437B48A}" dt="2022-05-10T18:43:46.228" v="22" actId="26606"/>
          <ac:spMkLst>
            <pc:docMk/>
            <pc:sldMk cId="953255256" sldId="2146846455"/>
            <ac:spMk id="6" creationId="{3ECA69A1-7536-43AC-85EF-C7106179F5ED}"/>
          </ac:spMkLst>
        </pc:spChg>
        <pc:spChg chg="add">
          <ac:chgData name="Abid Rahman" userId="044b2238-2c7f-4f9a-af27-dd64c7acdb3a" providerId="ADAL" clId="{F9E62D11-57C4-7C48-823F-2A753437B48A}" dt="2022-05-10T18:43:46.228" v="22" actId="26606"/>
          <ac:spMkLst>
            <pc:docMk/>
            <pc:sldMk cId="953255256" sldId="2146846455"/>
            <ac:spMk id="8" creationId="{F3060C83-F051-4F0E-ABAD-AA0DFC48B218}"/>
          </ac:spMkLst>
        </pc:spChg>
        <pc:spChg chg="add">
          <ac:chgData name="Abid Rahman" userId="044b2238-2c7f-4f9a-af27-dd64c7acdb3a" providerId="ADAL" clId="{F9E62D11-57C4-7C48-823F-2A753437B48A}" dt="2022-05-10T18:43:46.228" v="22" actId="26606"/>
          <ac:spMkLst>
            <pc:docMk/>
            <pc:sldMk cId="953255256" sldId="2146846455"/>
            <ac:spMk id="10" creationId="{83C98ABE-055B-441F-B07E-44F97F083C39}"/>
          </ac:spMkLst>
        </pc:spChg>
        <pc:spChg chg="add">
          <ac:chgData name="Abid Rahman" userId="044b2238-2c7f-4f9a-af27-dd64c7acdb3a" providerId="ADAL" clId="{F9E62D11-57C4-7C48-823F-2A753437B48A}" dt="2022-05-10T18:43:46.228" v="22" actId="26606"/>
          <ac:spMkLst>
            <pc:docMk/>
            <pc:sldMk cId="953255256" sldId="2146846455"/>
            <ac:spMk id="12" creationId="{29FDB030-9B49-4CED-8CCD-4D99382388AC}"/>
          </ac:spMkLst>
        </pc:spChg>
        <pc:spChg chg="add">
          <ac:chgData name="Abid Rahman" userId="044b2238-2c7f-4f9a-af27-dd64c7acdb3a" providerId="ADAL" clId="{F9E62D11-57C4-7C48-823F-2A753437B48A}" dt="2022-05-10T18:43:46.228" v="22" actId="26606"/>
          <ac:spMkLst>
            <pc:docMk/>
            <pc:sldMk cId="953255256" sldId="2146846455"/>
            <ac:spMk id="14" creationId="{3783CA14-24A1-485C-8B30-D6A5D87987AD}"/>
          </ac:spMkLst>
        </pc:spChg>
        <pc:spChg chg="add">
          <ac:chgData name="Abid Rahman" userId="044b2238-2c7f-4f9a-af27-dd64c7acdb3a" providerId="ADAL" clId="{F9E62D11-57C4-7C48-823F-2A753437B48A}" dt="2022-05-10T18:43:46.228" v="22" actId="26606"/>
          <ac:spMkLst>
            <pc:docMk/>
            <pc:sldMk cId="953255256" sldId="2146846455"/>
            <ac:spMk id="16" creationId="{9A97C86A-04D6-40F7-AE84-31AB43E6A846}"/>
          </ac:spMkLst>
        </pc:spChg>
        <pc:spChg chg="del">
          <ac:chgData name="Abid Rahman" userId="044b2238-2c7f-4f9a-af27-dd64c7acdb3a" providerId="ADAL" clId="{F9E62D11-57C4-7C48-823F-2A753437B48A}" dt="2022-05-10T18:43:42.085" v="21"/>
          <ac:spMkLst>
            <pc:docMk/>
            <pc:sldMk cId="953255256" sldId="2146846455"/>
            <ac:spMk id="18" creationId="{FF9F2414-84E8-453E-B1F3-389FDE8192D9}"/>
          </ac:spMkLst>
        </pc:spChg>
        <pc:spChg chg="del">
          <ac:chgData name="Abid Rahman" userId="044b2238-2c7f-4f9a-af27-dd64c7acdb3a" providerId="ADAL" clId="{F9E62D11-57C4-7C48-823F-2A753437B48A}" dt="2022-05-10T18:43:42.085" v="21"/>
          <ac:spMkLst>
            <pc:docMk/>
            <pc:sldMk cId="953255256" sldId="2146846455"/>
            <ac:spMk id="19" creationId="{F3060C83-F051-4F0E-ABAD-AA0DFC48B218}"/>
          </ac:spMkLst>
        </pc:spChg>
        <pc:spChg chg="del">
          <ac:chgData name="Abid Rahman" userId="044b2238-2c7f-4f9a-af27-dd64c7acdb3a" providerId="ADAL" clId="{F9E62D11-57C4-7C48-823F-2A753437B48A}" dt="2022-05-10T18:43:42.085" v="21"/>
          <ac:spMkLst>
            <pc:docMk/>
            <pc:sldMk cId="953255256" sldId="2146846455"/>
            <ac:spMk id="20" creationId="{3ECA69A1-7536-43AC-85EF-C7106179F5ED}"/>
          </ac:spMkLst>
        </pc:spChg>
        <pc:spChg chg="del">
          <ac:chgData name="Abid Rahman" userId="044b2238-2c7f-4f9a-af27-dd64c7acdb3a" providerId="ADAL" clId="{F9E62D11-57C4-7C48-823F-2A753437B48A}" dt="2022-05-10T18:43:42.085" v="21"/>
          <ac:spMkLst>
            <pc:docMk/>
            <pc:sldMk cId="953255256" sldId="2146846455"/>
            <ac:spMk id="21" creationId="{83C98ABE-055B-441F-B07E-44F97F083C39}"/>
          </ac:spMkLst>
        </pc:spChg>
        <pc:spChg chg="del">
          <ac:chgData name="Abid Rahman" userId="044b2238-2c7f-4f9a-af27-dd64c7acdb3a" providerId="ADAL" clId="{F9E62D11-57C4-7C48-823F-2A753437B48A}" dt="2022-05-10T18:43:42.085" v="21"/>
          <ac:spMkLst>
            <pc:docMk/>
            <pc:sldMk cId="953255256" sldId="2146846455"/>
            <ac:spMk id="22" creationId="{29FDB030-9B49-4CED-8CCD-4D99382388AC}"/>
          </ac:spMkLst>
        </pc:spChg>
        <pc:spChg chg="del">
          <ac:chgData name="Abid Rahman" userId="044b2238-2c7f-4f9a-af27-dd64c7acdb3a" providerId="ADAL" clId="{F9E62D11-57C4-7C48-823F-2A753437B48A}" dt="2022-05-10T18:43:42.085" v="21"/>
          <ac:spMkLst>
            <pc:docMk/>
            <pc:sldMk cId="953255256" sldId="2146846455"/>
            <ac:spMk id="23" creationId="{3783CA14-24A1-485C-8B30-D6A5D87987AD}"/>
          </ac:spMkLst>
        </pc:spChg>
        <pc:spChg chg="del">
          <ac:chgData name="Abid Rahman" userId="044b2238-2c7f-4f9a-af27-dd64c7acdb3a" providerId="ADAL" clId="{F9E62D11-57C4-7C48-823F-2A753437B48A}" dt="2022-05-10T18:43:42.085" v="21"/>
          <ac:spMkLst>
            <pc:docMk/>
            <pc:sldMk cId="953255256" sldId="2146846455"/>
            <ac:spMk id="24" creationId="{9A97C86A-04D6-40F7-AE84-31AB43E6A846}"/>
          </ac:spMkLst>
        </pc:spChg>
        <pc:spChg chg="add mod">
          <ac:chgData name="Abid Rahman" userId="044b2238-2c7f-4f9a-af27-dd64c7acdb3a" providerId="ADAL" clId="{F9E62D11-57C4-7C48-823F-2A753437B48A}" dt="2022-05-10T18:45:52.776" v="28" actId="1076"/>
          <ac:spMkLst>
            <pc:docMk/>
            <pc:sldMk cId="953255256" sldId="2146846455"/>
            <ac:spMk id="25" creationId="{15ED8892-0463-E0F5-A225-3F62F4325A1A}"/>
          </ac:spMkLst>
        </pc:spChg>
        <pc:spChg chg="add mod">
          <ac:chgData name="Abid Rahman" userId="044b2238-2c7f-4f9a-af27-dd64c7acdb3a" providerId="ADAL" clId="{F9E62D11-57C4-7C48-823F-2A753437B48A}" dt="2022-05-10T20:05:55.039" v="405" actId="1076"/>
          <ac:spMkLst>
            <pc:docMk/>
            <pc:sldMk cId="953255256" sldId="2146846455"/>
            <ac:spMk id="26" creationId="{FF5346D5-F060-9588-B2D0-74035C16F211}"/>
          </ac:spMkLst>
        </pc:spChg>
        <pc:picChg chg="del mod">
          <ac:chgData name="Abid Rahman" userId="044b2238-2c7f-4f9a-af27-dd64c7acdb3a" providerId="ADAL" clId="{F9E62D11-57C4-7C48-823F-2A753437B48A}" dt="2022-05-10T18:43:49.029" v="23" actId="478"/>
          <ac:picMkLst>
            <pc:docMk/>
            <pc:sldMk cId="953255256" sldId="2146846455"/>
            <ac:picMk id="3" creationId="{7772ED5B-6BBC-4783-D82B-AC5104DCE050}"/>
          </ac:picMkLst>
        </pc:picChg>
        <pc:picChg chg="add mod">
          <ac:chgData name="Abid Rahman" userId="044b2238-2c7f-4f9a-af27-dd64c7acdb3a" providerId="ADAL" clId="{F9E62D11-57C4-7C48-823F-2A753437B48A}" dt="2022-05-10T18:46:14.138" v="30" actId="1076"/>
          <ac:picMkLst>
            <pc:docMk/>
            <pc:sldMk cId="953255256" sldId="2146846455"/>
            <ac:picMk id="4" creationId="{1535FDB3-62CB-A681-3935-6327D87D9616}"/>
          </ac:picMkLst>
        </pc:picChg>
      </pc:sldChg>
      <pc:sldChg chg="addSp delSp modSp add mod ord setBg delDesignElem">
        <pc:chgData name="Abid Rahman" userId="044b2238-2c7f-4f9a-af27-dd64c7acdb3a" providerId="ADAL" clId="{F9E62D11-57C4-7C48-823F-2A753437B48A}" dt="2022-05-10T18:52:06.380" v="234" actId="20577"/>
        <pc:sldMkLst>
          <pc:docMk/>
          <pc:sldMk cId="2753255361" sldId="2146846456"/>
        </pc:sldMkLst>
        <pc:spChg chg="add del mod">
          <ac:chgData name="Abid Rahman" userId="044b2238-2c7f-4f9a-af27-dd64c7acdb3a" providerId="ADAL" clId="{F9E62D11-57C4-7C48-823F-2A753437B48A}" dt="2022-05-10T18:47:16.879" v="43"/>
          <ac:spMkLst>
            <pc:docMk/>
            <pc:sldMk cId="2753255361" sldId="2146846456"/>
            <ac:spMk id="2" creationId="{DB43AF9D-007B-A580-933D-3283EB59EF1D}"/>
          </ac:spMkLst>
        </pc:spChg>
        <pc:spChg chg="add">
          <ac:chgData name="Abid Rahman" userId="044b2238-2c7f-4f9a-af27-dd64c7acdb3a" providerId="ADAL" clId="{F9E62D11-57C4-7C48-823F-2A753437B48A}" dt="2022-05-10T18:46:30.623" v="33" actId="26606"/>
          <ac:spMkLst>
            <pc:docMk/>
            <pc:sldMk cId="2753255361" sldId="2146846456"/>
            <ac:spMk id="5" creationId="{FF9F2414-84E8-453E-B1F3-389FDE8192D9}"/>
          </ac:spMkLst>
        </pc:spChg>
        <pc:spChg chg="add">
          <ac:chgData name="Abid Rahman" userId="044b2238-2c7f-4f9a-af27-dd64c7acdb3a" providerId="ADAL" clId="{F9E62D11-57C4-7C48-823F-2A753437B48A}" dt="2022-05-10T18:46:30.623" v="33" actId="26606"/>
          <ac:spMkLst>
            <pc:docMk/>
            <pc:sldMk cId="2753255361" sldId="2146846456"/>
            <ac:spMk id="6" creationId="{3ECA69A1-7536-43AC-85EF-C7106179F5ED}"/>
          </ac:spMkLst>
        </pc:spChg>
        <pc:spChg chg="add">
          <ac:chgData name="Abid Rahman" userId="044b2238-2c7f-4f9a-af27-dd64c7acdb3a" providerId="ADAL" clId="{F9E62D11-57C4-7C48-823F-2A753437B48A}" dt="2022-05-10T18:46:30.623" v="33" actId="26606"/>
          <ac:spMkLst>
            <pc:docMk/>
            <pc:sldMk cId="2753255361" sldId="2146846456"/>
            <ac:spMk id="8" creationId="{F3060C83-F051-4F0E-ABAD-AA0DFC48B218}"/>
          </ac:spMkLst>
        </pc:spChg>
        <pc:spChg chg="add mod">
          <ac:chgData name="Abid Rahman" userId="044b2238-2c7f-4f9a-af27-dd64c7acdb3a" providerId="ADAL" clId="{F9E62D11-57C4-7C48-823F-2A753437B48A}" dt="2022-05-10T18:52:06.380" v="234" actId="20577"/>
          <ac:spMkLst>
            <pc:docMk/>
            <pc:sldMk cId="2753255361" sldId="2146846456"/>
            <ac:spMk id="9" creationId="{9188394F-CB5B-31C4-047B-6CE05B81620B}"/>
          </ac:spMkLst>
        </pc:spChg>
        <pc:spChg chg="add">
          <ac:chgData name="Abid Rahman" userId="044b2238-2c7f-4f9a-af27-dd64c7acdb3a" providerId="ADAL" clId="{F9E62D11-57C4-7C48-823F-2A753437B48A}" dt="2022-05-10T18:46:30.623" v="33" actId="26606"/>
          <ac:spMkLst>
            <pc:docMk/>
            <pc:sldMk cId="2753255361" sldId="2146846456"/>
            <ac:spMk id="10" creationId="{83C98ABE-055B-441F-B07E-44F97F083C39}"/>
          </ac:spMkLst>
        </pc:spChg>
        <pc:spChg chg="add">
          <ac:chgData name="Abid Rahman" userId="044b2238-2c7f-4f9a-af27-dd64c7acdb3a" providerId="ADAL" clId="{F9E62D11-57C4-7C48-823F-2A753437B48A}" dt="2022-05-10T18:46:30.623" v="33" actId="26606"/>
          <ac:spMkLst>
            <pc:docMk/>
            <pc:sldMk cId="2753255361" sldId="2146846456"/>
            <ac:spMk id="12" creationId="{29FDB030-9B49-4CED-8CCD-4D99382388AC}"/>
          </ac:spMkLst>
        </pc:spChg>
        <pc:spChg chg="add">
          <ac:chgData name="Abid Rahman" userId="044b2238-2c7f-4f9a-af27-dd64c7acdb3a" providerId="ADAL" clId="{F9E62D11-57C4-7C48-823F-2A753437B48A}" dt="2022-05-10T18:46:30.623" v="33" actId="26606"/>
          <ac:spMkLst>
            <pc:docMk/>
            <pc:sldMk cId="2753255361" sldId="2146846456"/>
            <ac:spMk id="14" creationId="{3783CA14-24A1-485C-8B30-D6A5D87987AD}"/>
          </ac:spMkLst>
        </pc:spChg>
        <pc:spChg chg="add">
          <ac:chgData name="Abid Rahman" userId="044b2238-2c7f-4f9a-af27-dd64c7acdb3a" providerId="ADAL" clId="{F9E62D11-57C4-7C48-823F-2A753437B48A}" dt="2022-05-10T18:46:30.623" v="33" actId="26606"/>
          <ac:spMkLst>
            <pc:docMk/>
            <pc:sldMk cId="2753255361" sldId="2146846456"/>
            <ac:spMk id="16" creationId="{9A97C86A-04D6-40F7-AE84-31AB43E6A846}"/>
          </ac:spMkLst>
        </pc:spChg>
        <pc:spChg chg="del">
          <ac:chgData name="Abid Rahman" userId="044b2238-2c7f-4f9a-af27-dd64c7acdb3a" providerId="ADAL" clId="{F9E62D11-57C4-7C48-823F-2A753437B48A}" dt="2022-05-10T18:46:17.399" v="32"/>
          <ac:spMkLst>
            <pc:docMk/>
            <pc:sldMk cId="2753255361" sldId="2146846456"/>
            <ac:spMk id="18" creationId="{FF9F2414-84E8-453E-B1F3-389FDE8192D9}"/>
          </ac:spMkLst>
        </pc:spChg>
        <pc:spChg chg="del">
          <ac:chgData name="Abid Rahman" userId="044b2238-2c7f-4f9a-af27-dd64c7acdb3a" providerId="ADAL" clId="{F9E62D11-57C4-7C48-823F-2A753437B48A}" dt="2022-05-10T18:46:17.399" v="32"/>
          <ac:spMkLst>
            <pc:docMk/>
            <pc:sldMk cId="2753255361" sldId="2146846456"/>
            <ac:spMk id="19" creationId="{F3060C83-F051-4F0E-ABAD-AA0DFC48B218}"/>
          </ac:spMkLst>
        </pc:spChg>
        <pc:spChg chg="del">
          <ac:chgData name="Abid Rahman" userId="044b2238-2c7f-4f9a-af27-dd64c7acdb3a" providerId="ADAL" clId="{F9E62D11-57C4-7C48-823F-2A753437B48A}" dt="2022-05-10T18:46:17.399" v="32"/>
          <ac:spMkLst>
            <pc:docMk/>
            <pc:sldMk cId="2753255361" sldId="2146846456"/>
            <ac:spMk id="20" creationId="{3ECA69A1-7536-43AC-85EF-C7106179F5ED}"/>
          </ac:spMkLst>
        </pc:spChg>
        <pc:spChg chg="del">
          <ac:chgData name="Abid Rahman" userId="044b2238-2c7f-4f9a-af27-dd64c7acdb3a" providerId="ADAL" clId="{F9E62D11-57C4-7C48-823F-2A753437B48A}" dt="2022-05-10T18:46:17.399" v="32"/>
          <ac:spMkLst>
            <pc:docMk/>
            <pc:sldMk cId="2753255361" sldId="2146846456"/>
            <ac:spMk id="21" creationId="{83C98ABE-055B-441F-B07E-44F97F083C39}"/>
          </ac:spMkLst>
        </pc:spChg>
        <pc:spChg chg="del">
          <ac:chgData name="Abid Rahman" userId="044b2238-2c7f-4f9a-af27-dd64c7acdb3a" providerId="ADAL" clId="{F9E62D11-57C4-7C48-823F-2A753437B48A}" dt="2022-05-10T18:46:17.399" v="32"/>
          <ac:spMkLst>
            <pc:docMk/>
            <pc:sldMk cId="2753255361" sldId="2146846456"/>
            <ac:spMk id="22" creationId="{29FDB030-9B49-4CED-8CCD-4D99382388AC}"/>
          </ac:spMkLst>
        </pc:spChg>
        <pc:spChg chg="del">
          <ac:chgData name="Abid Rahman" userId="044b2238-2c7f-4f9a-af27-dd64c7acdb3a" providerId="ADAL" clId="{F9E62D11-57C4-7C48-823F-2A753437B48A}" dt="2022-05-10T18:46:17.399" v="32"/>
          <ac:spMkLst>
            <pc:docMk/>
            <pc:sldMk cId="2753255361" sldId="2146846456"/>
            <ac:spMk id="23" creationId="{3783CA14-24A1-485C-8B30-D6A5D87987AD}"/>
          </ac:spMkLst>
        </pc:spChg>
        <pc:spChg chg="del">
          <ac:chgData name="Abid Rahman" userId="044b2238-2c7f-4f9a-af27-dd64c7acdb3a" providerId="ADAL" clId="{F9E62D11-57C4-7C48-823F-2A753437B48A}" dt="2022-05-10T18:46:17.399" v="32"/>
          <ac:spMkLst>
            <pc:docMk/>
            <pc:sldMk cId="2753255361" sldId="2146846456"/>
            <ac:spMk id="24" creationId="{9A97C86A-04D6-40F7-AE84-31AB43E6A846}"/>
          </ac:spMkLst>
        </pc:spChg>
        <pc:spChg chg="add del">
          <ac:chgData name="Abid Rahman" userId="044b2238-2c7f-4f9a-af27-dd64c7acdb3a" providerId="ADAL" clId="{F9E62D11-57C4-7C48-823F-2A753437B48A}" dt="2022-05-10T18:47:14.642" v="41" actId="478"/>
          <ac:spMkLst>
            <pc:docMk/>
            <pc:sldMk cId="2753255361" sldId="2146846456"/>
            <ac:spMk id="25" creationId="{9C46687A-BCB2-94B5-1661-7F6D5E27B288}"/>
          </ac:spMkLst>
        </pc:spChg>
        <pc:spChg chg="add mod">
          <ac:chgData name="Abid Rahman" userId="044b2238-2c7f-4f9a-af27-dd64c7acdb3a" providerId="ADAL" clId="{F9E62D11-57C4-7C48-823F-2A753437B48A}" dt="2022-05-10T18:48:38.307" v="76" actId="1076"/>
          <ac:spMkLst>
            <pc:docMk/>
            <pc:sldMk cId="2753255361" sldId="2146846456"/>
            <ac:spMk id="26" creationId="{F230400E-062F-8773-BCE2-2B64459F507E}"/>
          </ac:spMkLst>
        </pc:spChg>
        <pc:picChg chg="del mod">
          <ac:chgData name="Abid Rahman" userId="044b2238-2c7f-4f9a-af27-dd64c7acdb3a" providerId="ADAL" clId="{F9E62D11-57C4-7C48-823F-2A753437B48A}" dt="2022-05-10T18:46:32.733" v="34" actId="478"/>
          <ac:picMkLst>
            <pc:docMk/>
            <pc:sldMk cId="2753255361" sldId="2146846456"/>
            <ac:picMk id="3" creationId="{7772ED5B-6BBC-4783-D82B-AC5104DCE050}"/>
          </ac:picMkLst>
        </pc:picChg>
        <pc:picChg chg="add mod">
          <ac:chgData name="Abid Rahman" userId="044b2238-2c7f-4f9a-af27-dd64c7acdb3a" providerId="ADAL" clId="{F9E62D11-57C4-7C48-823F-2A753437B48A}" dt="2022-05-10T18:49:33.977" v="80" actId="1076"/>
          <ac:picMkLst>
            <pc:docMk/>
            <pc:sldMk cId="2753255361" sldId="2146846456"/>
            <ac:picMk id="1026" creationId="{5E516819-2D4E-02A1-D633-000A1FE793B0}"/>
          </ac:picMkLst>
        </pc:picChg>
      </pc:sldChg>
      <pc:sldChg chg="addSp delSp modSp add mod ord setBg delDesignElem">
        <pc:chgData name="Abid Rahman" userId="044b2238-2c7f-4f9a-af27-dd64c7acdb3a" providerId="ADAL" clId="{F9E62D11-57C4-7C48-823F-2A753437B48A}" dt="2022-05-10T18:59:21.790" v="371" actId="207"/>
        <pc:sldMkLst>
          <pc:docMk/>
          <pc:sldMk cId="1932438247" sldId="2146846457"/>
        </pc:sldMkLst>
        <pc:spChg chg="del">
          <ac:chgData name="Abid Rahman" userId="044b2238-2c7f-4f9a-af27-dd64c7acdb3a" providerId="ADAL" clId="{F9E62D11-57C4-7C48-823F-2A753437B48A}" dt="2022-05-10T18:53:06.288" v="238"/>
          <ac:spMkLst>
            <pc:docMk/>
            <pc:sldMk cId="1932438247" sldId="2146846457"/>
            <ac:spMk id="5" creationId="{FF9F2414-84E8-453E-B1F3-389FDE8192D9}"/>
          </ac:spMkLst>
        </pc:spChg>
        <pc:spChg chg="del">
          <ac:chgData name="Abid Rahman" userId="044b2238-2c7f-4f9a-af27-dd64c7acdb3a" providerId="ADAL" clId="{F9E62D11-57C4-7C48-823F-2A753437B48A}" dt="2022-05-10T18:53:06.288" v="238"/>
          <ac:spMkLst>
            <pc:docMk/>
            <pc:sldMk cId="1932438247" sldId="2146846457"/>
            <ac:spMk id="6" creationId="{3ECA69A1-7536-43AC-85EF-C7106179F5ED}"/>
          </ac:spMkLst>
        </pc:spChg>
        <pc:spChg chg="del">
          <ac:chgData name="Abid Rahman" userId="044b2238-2c7f-4f9a-af27-dd64c7acdb3a" providerId="ADAL" clId="{F9E62D11-57C4-7C48-823F-2A753437B48A}" dt="2022-05-10T18:53:06.288" v="238"/>
          <ac:spMkLst>
            <pc:docMk/>
            <pc:sldMk cId="1932438247" sldId="2146846457"/>
            <ac:spMk id="8" creationId="{F3060C83-F051-4F0E-ABAD-AA0DFC48B218}"/>
          </ac:spMkLst>
        </pc:spChg>
        <pc:spChg chg="del mod">
          <ac:chgData name="Abid Rahman" userId="044b2238-2c7f-4f9a-af27-dd64c7acdb3a" providerId="ADAL" clId="{F9E62D11-57C4-7C48-823F-2A753437B48A}" dt="2022-05-10T18:53:18.836" v="241" actId="478"/>
          <ac:spMkLst>
            <pc:docMk/>
            <pc:sldMk cId="1932438247" sldId="2146846457"/>
            <ac:spMk id="9" creationId="{9188394F-CB5B-31C4-047B-6CE05B81620B}"/>
          </ac:spMkLst>
        </pc:spChg>
        <pc:spChg chg="del">
          <ac:chgData name="Abid Rahman" userId="044b2238-2c7f-4f9a-af27-dd64c7acdb3a" providerId="ADAL" clId="{F9E62D11-57C4-7C48-823F-2A753437B48A}" dt="2022-05-10T18:53:06.288" v="238"/>
          <ac:spMkLst>
            <pc:docMk/>
            <pc:sldMk cId="1932438247" sldId="2146846457"/>
            <ac:spMk id="10" creationId="{83C98ABE-055B-441F-B07E-44F97F083C39}"/>
          </ac:spMkLst>
        </pc:spChg>
        <pc:spChg chg="del">
          <ac:chgData name="Abid Rahman" userId="044b2238-2c7f-4f9a-af27-dd64c7acdb3a" providerId="ADAL" clId="{F9E62D11-57C4-7C48-823F-2A753437B48A}" dt="2022-05-10T18:53:06.288" v="238"/>
          <ac:spMkLst>
            <pc:docMk/>
            <pc:sldMk cId="1932438247" sldId="2146846457"/>
            <ac:spMk id="12" creationId="{29FDB030-9B49-4CED-8CCD-4D99382388AC}"/>
          </ac:spMkLst>
        </pc:spChg>
        <pc:spChg chg="del">
          <ac:chgData name="Abid Rahman" userId="044b2238-2c7f-4f9a-af27-dd64c7acdb3a" providerId="ADAL" clId="{F9E62D11-57C4-7C48-823F-2A753437B48A}" dt="2022-05-10T18:53:06.288" v="238"/>
          <ac:spMkLst>
            <pc:docMk/>
            <pc:sldMk cId="1932438247" sldId="2146846457"/>
            <ac:spMk id="14" creationId="{3783CA14-24A1-485C-8B30-D6A5D87987AD}"/>
          </ac:spMkLst>
        </pc:spChg>
        <pc:spChg chg="del">
          <ac:chgData name="Abid Rahman" userId="044b2238-2c7f-4f9a-af27-dd64c7acdb3a" providerId="ADAL" clId="{F9E62D11-57C4-7C48-823F-2A753437B48A}" dt="2022-05-10T18:53:06.288" v="238"/>
          <ac:spMkLst>
            <pc:docMk/>
            <pc:sldMk cId="1932438247" sldId="2146846457"/>
            <ac:spMk id="16" creationId="{9A97C86A-04D6-40F7-AE84-31AB43E6A846}"/>
          </ac:spMkLst>
        </pc:spChg>
        <pc:spChg chg="add mod">
          <ac:chgData name="Abid Rahman" userId="044b2238-2c7f-4f9a-af27-dd64c7acdb3a" providerId="ADAL" clId="{F9E62D11-57C4-7C48-823F-2A753437B48A}" dt="2022-05-10T18:59:21.790" v="371" actId="207"/>
          <ac:spMkLst>
            <pc:docMk/>
            <pc:sldMk cId="1932438247" sldId="2146846457"/>
            <ac:spMk id="19" creationId="{EC77EC6E-87BF-7513-38E8-E0C0CF313056}"/>
          </ac:spMkLst>
        </pc:spChg>
        <pc:spChg chg="del mod">
          <ac:chgData name="Abid Rahman" userId="044b2238-2c7f-4f9a-af27-dd64c7acdb3a" providerId="ADAL" clId="{F9E62D11-57C4-7C48-823F-2A753437B48A}" dt="2022-05-10T18:58:00.756" v="368" actId="478"/>
          <ac:spMkLst>
            <pc:docMk/>
            <pc:sldMk cId="1932438247" sldId="2146846457"/>
            <ac:spMk id="26" creationId="{F230400E-062F-8773-BCE2-2B64459F507E}"/>
          </ac:spMkLst>
        </pc:spChg>
        <pc:spChg chg="add">
          <ac:chgData name="Abid Rahman" userId="044b2238-2c7f-4f9a-af27-dd64c7acdb3a" providerId="ADAL" clId="{F9E62D11-57C4-7C48-823F-2A753437B48A}" dt="2022-05-10T18:53:14.747" v="239" actId="26606"/>
          <ac:spMkLst>
            <pc:docMk/>
            <pc:sldMk cId="1932438247" sldId="2146846457"/>
            <ac:spMk id="71" creationId="{2B566528-1B12-4246-9431-5C2D7D081168}"/>
          </ac:spMkLst>
        </pc:spChg>
        <pc:spChg chg="add">
          <ac:chgData name="Abid Rahman" userId="044b2238-2c7f-4f9a-af27-dd64c7acdb3a" providerId="ADAL" clId="{F9E62D11-57C4-7C48-823F-2A753437B48A}" dt="2022-05-10T18:53:14.747" v="239" actId="26606"/>
          <ac:spMkLst>
            <pc:docMk/>
            <pc:sldMk cId="1932438247" sldId="2146846457"/>
            <ac:spMk id="73" creationId="{D3F51FEB-38FB-4F6C-9F7B-2F2AFAB65463}"/>
          </ac:spMkLst>
        </pc:spChg>
        <pc:spChg chg="add">
          <ac:chgData name="Abid Rahman" userId="044b2238-2c7f-4f9a-af27-dd64c7acdb3a" providerId="ADAL" clId="{F9E62D11-57C4-7C48-823F-2A753437B48A}" dt="2022-05-10T18:53:14.747" v="239" actId="26606"/>
          <ac:spMkLst>
            <pc:docMk/>
            <pc:sldMk cId="1932438247" sldId="2146846457"/>
            <ac:spMk id="75" creationId="{1E547BA6-BAE0-43BB-A7CA-60F69CE252F0}"/>
          </ac:spMkLst>
        </pc:spChg>
        <pc:grpChg chg="add">
          <ac:chgData name="Abid Rahman" userId="044b2238-2c7f-4f9a-af27-dd64c7acdb3a" providerId="ADAL" clId="{F9E62D11-57C4-7C48-823F-2A753437B48A}" dt="2022-05-10T18:53:14.747" v="239" actId="26606"/>
          <ac:grpSpMkLst>
            <pc:docMk/>
            <pc:sldMk cId="1932438247" sldId="2146846457"/>
            <ac:grpSpMk id="77" creationId="{15CBE6EC-46EF-45D9-8E16-DCDC5917CA31}"/>
          </ac:grpSpMkLst>
        </pc:grpChg>
        <pc:picChg chg="del mod ord">
          <ac:chgData name="Abid Rahman" userId="044b2238-2c7f-4f9a-af27-dd64c7acdb3a" providerId="ADAL" clId="{F9E62D11-57C4-7C48-823F-2A753437B48A}" dt="2022-05-10T18:53:16.468" v="240" actId="478"/>
          <ac:picMkLst>
            <pc:docMk/>
            <pc:sldMk cId="1932438247" sldId="2146846457"/>
            <ac:picMk id="1026" creationId="{5E516819-2D4E-02A1-D633-000A1FE793B0}"/>
          </ac:picMkLst>
        </pc:picChg>
      </pc:sldChg>
      <pc:sldChg chg="add del">
        <pc:chgData name="Abid Rahman" userId="044b2238-2c7f-4f9a-af27-dd64c7acdb3a" providerId="ADAL" clId="{F9E62D11-57C4-7C48-823F-2A753437B48A}" dt="2022-05-10T18:52:18.123" v="236" actId="2696"/>
        <pc:sldMkLst>
          <pc:docMk/>
          <pc:sldMk cId="3156220765" sldId="2146846457"/>
        </pc:sldMkLst>
      </pc:sldChg>
      <pc:sldChg chg="addSp delSp modSp add mod setBg delDesignElem">
        <pc:chgData name="Abid Rahman" userId="044b2238-2c7f-4f9a-af27-dd64c7acdb3a" providerId="ADAL" clId="{F9E62D11-57C4-7C48-823F-2A753437B48A}" dt="2022-05-10T18:57:19.046" v="362" actId="1076"/>
        <pc:sldMkLst>
          <pc:docMk/>
          <pc:sldMk cId="903149271" sldId="2146846458"/>
        </pc:sldMkLst>
        <pc:spChg chg="add mod">
          <ac:chgData name="Abid Rahman" userId="044b2238-2c7f-4f9a-af27-dd64c7acdb3a" providerId="ADAL" clId="{F9E62D11-57C4-7C48-823F-2A753437B48A}" dt="2022-05-10T18:57:13.897" v="360" actId="1076"/>
          <ac:spMkLst>
            <pc:docMk/>
            <pc:sldMk cId="903149271" sldId="2146846458"/>
            <ac:spMk id="3" creationId="{9FF46BA4-F0A5-2F25-C001-8D142F1C6544}"/>
          </ac:spMkLst>
        </pc:spChg>
        <pc:spChg chg="del">
          <ac:chgData name="Abid Rahman" userId="044b2238-2c7f-4f9a-af27-dd64c7acdb3a" providerId="ADAL" clId="{F9E62D11-57C4-7C48-823F-2A753437B48A}" dt="2022-05-10T18:54:47.699" v="261"/>
          <ac:spMkLst>
            <pc:docMk/>
            <pc:sldMk cId="903149271" sldId="2146846458"/>
            <ac:spMk id="5" creationId="{FF9F2414-84E8-453E-B1F3-389FDE8192D9}"/>
          </ac:spMkLst>
        </pc:spChg>
        <pc:spChg chg="del">
          <ac:chgData name="Abid Rahman" userId="044b2238-2c7f-4f9a-af27-dd64c7acdb3a" providerId="ADAL" clId="{F9E62D11-57C4-7C48-823F-2A753437B48A}" dt="2022-05-10T18:54:47.699" v="261"/>
          <ac:spMkLst>
            <pc:docMk/>
            <pc:sldMk cId="903149271" sldId="2146846458"/>
            <ac:spMk id="6" creationId="{3ECA69A1-7536-43AC-85EF-C7106179F5ED}"/>
          </ac:spMkLst>
        </pc:spChg>
        <pc:spChg chg="del">
          <ac:chgData name="Abid Rahman" userId="044b2238-2c7f-4f9a-af27-dd64c7acdb3a" providerId="ADAL" clId="{F9E62D11-57C4-7C48-823F-2A753437B48A}" dt="2022-05-10T18:54:47.699" v="261"/>
          <ac:spMkLst>
            <pc:docMk/>
            <pc:sldMk cId="903149271" sldId="2146846458"/>
            <ac:spMk id="8" creationId="{F3060C83-F051-4F0E-ABAD-AA0DFC48B218}"/>
          </ac:spMkLst>
        </pc:spChg>
        <pc:spChg chg="del mod">
          <ac:chgData name="Abid Rahman" userId="044b2238-2c7f-4f9a-af27-dd64c7acdb3a" providerId="ADAL" clId="{F9E62D11-57C4-7C48-823F-2A753437B48A}" dt="2022-05-10T18:55:08.580" v="264" actId="478"/>
          <ac:spMkLst>
            <pc:docMk/>
            <pc:sldMk cId="903149271" sldId="2146846458"/>
            <ac:spMk id="9" creationId="{9188394F-CB5B-31C4-047B-6CE05B81620B}"/>
          </ac:spMkLst>
        </pc:spChg>
        <pc:spChg chg="del">
          <ac:chgData name="Abid Rahman" userId="044b2238-2c7f-4f9a-af27-dd64c7acdb3a" providerId="ADAL" clId="{F9E62D11-57C4-7C48-823F-2A753437B48A}" dt="2022-05-10T18:54:47.699" v="261"/>
          <ac:spMkLst>
            <pc:docMk/>
            <pc:sldMk cId="903149271" sldId="2146846458"/>
            <ac:spMk id="10" creationId="{83C98ABE-055B-441F-B07E-44F97F083C39}"/>
          </ac:spMkLst>
        </pc:spChg>
        <pc:spChg chg="del">
          <ac:chgData name="Abid Rahman" userId="044b2238-2c7f-4f9a-af27-dd64c7acdb3a" providerId="ADAL" clId="{F9E62D11-57C4-7C48-823F-2A753437B48A}" dt="2022-05-10T18:54:47.699" v="261"/>
          <ac:spMkLst>
            <pc:docMk/>
            <pc:sldMk cId="903149271" sldId="2146846458"/>
            <ac:spMk id="12" creationId="{29FDB030-9B49-4CED-8CCD-4D99382388AC}"/>
          </ac:spMkLst>
        </pc:spChg>
        <pc:spChg chg="del">
          <ac:chgData name="Abid Rahman" userId="044b2238-2c7f-4f9a-af27-dd64c7acdb3a" providerId="ADAL" clId="{F9E62D11-57C4-7C48-823F-2A753437B48A}" dt="2022-05-10T18:54:47.699" v="261"/>
          <ac:spMkLst>
            <pc:docMk/>
            <pc:sldMk cId="903149271" sldId="2146846458"/>
            <ac:spMk id="14" creationId="{3783CA14-24A1-485C-8B30-D6A5D87987AD}"/>
          </ac:spMkLst>
        </pc:spChg>
        <pc:spChg chg="del">
          <ac:chgData name="Abid Rahman" userId="044b2238-2c7f-4f9a-af27-dd64c7acdb3a" providerId="ADAL" clId="{F9E62D11-57C4-7C48-823F-2A753437B48A}" dt="2022-05-10T18:54:47.699" v="261"/>
          <ac:spMkLst>
            <pc:docMk/>
            <pc:sldMk cId="903149271" sldId="2146846458"/>
            <ac:spMk id="16" creationId="{9A97C86A-04D6-40F7-AE84-31AB43E6A846}"/>
          </ac:spMkLst>
        </pc:spChg>
        <pc:spChg chg="add mod">
          <ac:chgData name="Abid Rahman" userId="044b2238-2c7f-4f9a-af27-dd64c7acdb3a" providerId="ADAL" clId="{F9E62D11-57C4-7C48-823F-2A753437B48A}" dt="2022-05-10T18:57:19.046" v="362" actId="1076"/>
          <ac:spMkLst>
            <pc:docMk/>
            <pc:sldMk cId="903149271" sldId="2146846458"/>
            <ac:spMk id="20" creationId="{D34006F8-BA20-B9C0-6B81-696BF0619BB0}"/>
          </ac:spMkLst>
        </pc:spChg>
        <pc:spChg chg="del mod">
          <ac:chgData name="Abid Rahman" userId="044b2238-2c7f-4f9a-af27-dd64c7acdb3a" providerId="ADAL" clId="{F9E62D11-57C4-7C48-823F-2A753437B48A}" dt="2022-05-10T18:55:06.309" v="263" actId="478"/>
          <ac:spMkLst>
            <pc:docMk/>
            <pc:sldMk cId="903149271" sldId="2146846458"/>
            <ac:spMk id="26" creationId="{F230400E-062F-8773-BCE2-2B64459F507E}"/>
          </ac:spMkLst>
        </pc:spChg>
        <pc:spChg chg="add">
          <ac:chgData name="Abid Rahman" userId="044b2238-2c7f-4f9a-af27-dd64c7acdb3a" providerId="ADAL" clId="{F9E62D11-57C4-7C48-823F-2A753437B48A}" dt="2022-05-10T18:55:00.378" v="262" actId="26606"/>
          <ac:spMkLst>
            <pc:docMk/>
            <pc:sldMk cId="903149271" sldId="2146846458"/>
            <ac:spMk id="71" creationId="{2B566528-1B12-4246-9431-5C2D7D081168}"/>
          </ac:spMkLst>
        </pc:spChg>
        <pc:grpChg chg="add">
          <ac:chgData name="Abid Rahman" userId="044b2238-2c7f-4f9a-af27-dd64c7acdb3a" providerId="ADAL" clId="{F9E62D11-57C4-7C48-823F-2A753437B48A}" dt="2022-05-10T18:55:00.378" v="262" actId="26606"/>
          <ac:grpSpMkLst>
            <pc:docMk/>
            <pc:sldMk cId="903149271" sldId="2146846458"/>
            <ac:grpSpMk id="73" creationId="{4724F874-E407-41A5-918C-1CF5DF5269E1}"/>
          </ac:grpSpMkLst>
        </pc:grpChg>
        <pc:grpChg chg="add">
          <ac:chgData name="Abid Rahman" userId="044b2238-2c7f-4f9a-af27-dd64c7acdb3a" providerId="ADAL" clId="{F9E62D11-57C4-7C48-823F-2A753437B48A}" dt="2022-05-10T18:55:00.378" v="262" actId="26606"/>
          <ac:grpSpMkLst>
            <pc:docMk/>
            <pc:sldMk cId="903149271" sldId="2146846458"/>
            <ac:grpSpMk id="77" creationId="{DC8D6E3B-FFED-480F-941D-FE376375B8B7}"/>
          </ac:grpSpMkLst>
        </pc:grpChg>
        <pc:picChg chg="del mod">
          <ac:chgData name="Abid Rahman" userId="044b2238-2c7f-4f9a-af27-dd64c7acdb3a" providerId="ADAL" clId="{F9E62D11-57C4-7C48-823F-2A753437B48A}" dt="2022-05-10T18:55:09.554" v="265" actId="478"/>
          <ac:picMkLst>
            <pc:docMk/>
            <pc:sldMk cId="903149271" sldId="2146846458"/>
            <ac:picMk id="1026" creationId="{5E516819-2D4E-02A1-D633-000A1FE793B0}"/>
          </ac:picMkLst>
        </pc:picChg>
      </pc:sldChg>
      <pc:sldChg chg="addSp delSp modSp add mod setBg delDesignElem">
        <pc:chgData name="Abid Rahman" userId="044b2238-2c7f-4f9a-af27-dd64c7acdb3a" providerId="ADAL" clId="{F9E62D11-57C4-7C48-823F-2A753437B48A}" dt="2022-05-10T19:01:51.782" v="398" actId="1582"/>
        <pc:sldMkLst>
          <pc:docMk/>
          <pc:sldMk cId="2898244632" sldId="2146846459"/>
        </pc:sldMkLst>
        <pc:spChg chg="add">
          <ac:chgData name="Abid Rahman" userId="044b2238-2c7f-4f9a-af27-dd64c7acdb3a" providerId="ADAL" clId="{F9E62D11-57C4-7C48-823F-2A753437B48A}" dt="2022-05-10T19:00:23.403" v="376" actId="26606"/>
          <ac:spMkLst>
            <pc:docMk/>
            <pc:sldMk cId="2898244632" sldId="2146846459"/>
            <ac:spMk id="4" creationId="{3ECA69A1-7536-43AC-85EF-C7106179F5ED}"/>
          </ac:spMkLst>
        </pc:spChg>
        <pc:spChg chg="add mod">
          <ac:chgData name="Abid Rahman" userId="044b2238-2c7f-4f9a-af27-dd64c7acdb3a" providerId="ADAL" clId="{F9E62D11-57C4-7C48-823F-2A753437B48A}" dt="2022-05-10T19:01:51.782" v="398" actId="1582"/>
          <ac:spMkLst>
            <pc:docMk/>
            <pc:sldMk cId="2898244632" sldId="2146846459"/>
            <ac:spMk id="6" creationId="{6A5F5E37-00E8-BB52-C155-E13F3629CF1B}"/>
          </ac:spMkLst>
        </pc:spChg>
        <pc:spChg chg="add">
          <ac:chgData name="Abid Rahman" userId="044b2238-2c7f-4f9a-af27-dd64c7acdb3a" providerId="ADAL" clId="{F9E62D11-57C4-7C48-823F-2A753437B48A}" dt="2022-05-10T19:00:23.403" v="376" actId="26606"/>
          <ac:spMkLst>
            <pc:docMk/>
            <pc:sldMk cId="2898244632" sldId="2146846459"/>
            <ac:spMk id="7" creationId="{F3060C83-F051-4F0E-ABAD-AA0DFC48B218}"/>
          </ac:spMkLst>
        </pc:spChg>
        <pc:spChg chg="add">
          <ac:chgData name="Abid Rahman" userId="044b2238-2c7f-4f9a-af27-dd64c7acdb3a" providerId="ADAL" clId="{F9E62D11-57C4-7C48-823F-2A753437B48A}" dt="2022-05-10T19:00:23.403" v="376" actId="26606"/>
          <ac:spMkLst>
            <pc:docMk/>
            <pc:sldMk cId="2898244632" sldId="2146846459"/>
            <ac:spMk id="9" creationId="{83C98ABE-055B-441F-B07E-44F97F083C39}"/>
          </ac:spMkLst>
        </pc:spChg>
        <pc:spChg chg="add">
          <ac:chgData name="Abid Rahman" userId="044b2238-2c7f-4f9a-af27-dd64c7acdb3a" providerId="ADAL" clId="{F9E62D11-57C4-7C48-823F-2A753437B48A}" dt="2022-05-10T19:00:23.403" v="376" actId="26606"/>
          <ac:spMkLst>
            <pc:docMk/>
            <pc:sldMk cId="2898244632" sldId="2146846459"/>
            <ac:spMk id="11" creationId="{29FDB030-9B49-4CED-8CCD-4D99382388AC}"/>
          </ac:spMkLst>
        </pc:spChg>
        <pc:spChg chg="add">
          <ac:chgData name="Abid Rahman" userId="044b2238-2c7f-4f9a-af27-dd64c7acdb3a" providerId="ADAL" clId="{F9E62D11-57C4-7C48-823F-2A753437B48A}" dt="2022-05-10T19:00:23.403" v="376" actId="26606"/>
          <ac:spMkLst>
            <pc:docMk/>
            <pc:sldMk cId="2898244632" sldId="2146846459"/>
            <ac:spMk id="13" creationId="{3783CA14-24A1-485C-8B30-D6A5D87987AD}"/>
          </ac:spMkLst>
        </pc:spChg>
        <pc:spChg chg="add">
          <ac:chgData name="Abid Rahman" userId="044b2238-2c7f-4f9a-af27-dd64c7acdb3a" providerId="ADAL" clId="{F9E62D11-57C4-7C48-823F-2A753437B48A}" dt="2022-05-10T19:00:23.403" v="376" actId="26606"/>
          <ac:spMkLst>
            <pc:docMk/>
            <pc:sldMk cId="2898244632" sldId="2146846459"/>
            <ac:spMk id="15" creationId="{9A97C86A-04D6-40F7-AE84-31AB43E6A846}"/>
          </ac:spMkLst>
        </pc:spChg>
        <pc:spChg chg="add">
          <ac:chgData name="Abid Rahman" userId="044b2238-2c7f-4f9a-af27-dd64c7acdb3a" providerId="ADAL" clId="{F9E62D11-57C4-7C48-823F-2A753437B48A}" dt="2022-05-10T19:00:23.403" v="376" actId="26606"/>
          <ac:spMkLst>
            <pc:docMk/>
            <pc:sldMk cId="2898244632" sldId="2146846459"/>
            <ac:spMk id="17" creationId="{FF9F2414-84E8-453E-B1F3-389FDE8192D9}"/>
          </ac:spMkLst>
        </pc:spChg>
        <pc:spChg chg="del">
          <ac:chgData name="Abid Rahman" userId="044b2238-2c7f-4f9a-af27-dd64c7acdb3a" providerId="ADAL" clId="{F9E62D11-57C4-7C48-823F-2A753437B48A}" dt="2022-05-10T18:59:40.578" v="374" actId="478"/>
          <ac:spMkLst>
            <pc:docMk/>
            <pc:sldMk cId="2898244632" sldId="2146846459"/>
            <ac:spMk id="19" creationId="{EC77EC6E-87BF-7513-38E8-E0C0CF313056}"/>
          </ac:spMkLst>
        </pc:spChg>
        <pc:spChg chg="add mod">
          <ac:chgData name="Abid Rahman" userId="044b2238-2c7f-4f9a-af27-dd64c7acdb3a" providerId="ADAL" clId="{F9E62D11-57C4-7C48-823F-2A753437B48A}" dt="2022-05-10T19:01:25.915" v="394" actId="1076"/>
          <ac:spMkLst>
            <pc:docMk/>
            <pc:sldMk cId="2898244632" sldId="2146846459"/>
            <ac:spMk id="20" creationId="{84DEE4A8-4DF9-DA0B-4B06-DFE8F39D0600}"/>
          </ac:spMkLst>
        </pc:spChg>
        <pc:spChg chg="del">
          <ac:chgData name="Abid Rahman" userId="044b2238-2c7f-4f9a-af27-dd64c7acdb3a" providerId="ADAL" clId="{F9E62D11-57C4-7C48-823F-2A753437B48A}" dt="2022-05-10T18:59:38.578" v="373"/>
          <ac:spMkLst>
            <pc:docMk/>
            <pc:sldMk cId="2898244632" sldId="2146846459"/>
            <ac:spMk id="71" creationId="{2B566528-1B12-4246-9431-5C2D7D081168}"/>
          </ac:spMkLst>
        </pc:spChg>
        <pc:spChg chg="del">
          <ac:chgData name="Abid Rahman" userId="044b2238-2c7f-4f9a-af27-dd64c7acdb3a" providerId="ADAL" clId="{F9E62D11-57C4-7C48-823F-2A753437B48A}" dt="2022-05-10T18:59:38.578" v="373"/>
          <ac:spMkLst>
            <pc:docMk/>
            <pc:sldMk cId="2898244632" sldId="2146846459"/>
            <ac:spMk id="73" creationId="{D3F51FEB-38FB-4F6C-9F7B-2F2AFAB65463}"/>
          </ac:spMkLst>
        </pc:spChg>
        <pc:spChg chg="del">
          <ac:chgData name="Abid Rahman" userId="044b2238-2c7f-4f9a-af27-dd64c7acdb3a" providerId="ADAL" clId="{F9E62D11-57C4-7C48-823F-2A753437B48A}" dt="2022-05-10T18:59:38.578" v="373"/>
          <ac:spMkLst>
            <pc:docMk/>
            <pc:sldMk cId="2898244632" sldId="2146846459"/>
            <ac:spMk id="75" creationId="{1E547BA6-BAE0-43BB-A7CA-60F69CE252F0}"/>
          </ac:spMkLst>
        </pc:spChg>
        <pc:grpChg chg="del">
          <ac:chgData name="Abid Rahman" userId="044b2238-2c7f-4f9a-af27-dd64c7acdb3a" providerId="ADAL" clId="{F9E62D11-57C4-7C48-823F-2A753437B48A}" dt="2022-05-10T18:59:38.578" v="373"/>
          <ac:grpSpMkLst>
            <pc:docMk/>
            <pc:sldMk cId="2898244632" sldId="2146846459"/>
            <ac:grpSpMk id="77" creationId="{15CBE6EC-46EF-45D9-8E16-DCDC5917CA31}"/>
          </ac:grpSpMkLst>
        </pc:grpChg>
        <pc:picChg chg="add mod modCrop">
          <ac:chgData name="Abid Rahman" userId="044b2238-2c7f-4f9a-af27-dd64c7acdb3a" providerId="ADAL" clId="{F9E62D11-57C4-7C48-823F-2A753437B48A}" dt="2022-05-10T19:00:44.300" v="380" actId="732"/>
          <ac:picMkLst>
            <pc:docMk/>
            <pc:sldMk cId="2898244632" sldId="2146846459"/>
            <ac:picMk id="2" creationId="{5D523F8A-5AA0-60F4-F165-D1A52BEDE07F}"/>
          </ac:picMkLst>
        </pc:picChg>
        <pc:picChg chg="add mod modCrop">
          <ac:chgData name="Abid Rahman" userId="044b2238-2c7f-4f9a-af27-dd64c7acdb3a" providerId="ADAL" clId="{F9E62D11-57C4-7C48-823F-2A753437B48A}" dt="2022-05-10T19:00:49.032" v="381" actId="1076"/>
          <ac:picMkLst>
            <pc:docMk/>
            <pc:sldMk cId="2898244632" sldId="2146846459"/>
            <ac:picMk id="3" creationId="{258008C0-8A90-0289-116A-5E47B9E353A7}"/>
          </ac:picMkLst>
        </pc:picChg>
      </pc:sldChg>
    </pc:docChg>
  </pc:docChgLst>
  <pc:docChgLst>
    <pc:chgData name="Sam Ramon" userId="S::samramon@microsoft.com::7d017a15-fab6-4ea0-bc5c-a0c5c5349296" providerId="AD" clId="Web-{EEFDBF81-6DEE-F0FA-DB30-3087EBCD2566}"/>
    <pc:docChg chg="addSld modSld modSection">
      <pc:chgData name="Sam Ramon" userId="S::samramon@microsoft.com::7d017a15-fab6-4ea0-bc5c-a0c5c5349296" providerId="AD" clId="Web-{EEFDBF81-6DEE-F0FA-DB30-3087EBCD2566}" dt="2022-06-06T18:44:51.484" v="474" actId="14100"/>
      <pc:docMkLst>
        <pc:docMk/>
      </pc:docMkLst>
      <pc:sldChg chg="addSp delSp modSp mod setBg">
        <pc:chgData name="Sam Ramon" userId="S::samramon@microsoft.com::7d017a15-fab6-4ea0-bc5c-a0c5c5349296" providerId="AD" clId="Web-{EEFDBF81-6DEE-F0FA-DB30-3087EBCD2566}" dt="2022-06-06T18:44:51.484" v="474" actId="14100"/>
        <pc:sldMkLst>
          <pc:docMk/>
          <pc:sldMk cId="2089565411" sldId="2146846473"/>
        </pc:sldMkLst>
        <pc:spChg chg="add del">
          <ac:chgData name="Sam Ramon" userId="S::samramon@microsoft.com::7d017a15-fab6-4ea0-bc5c-a0c5c5349296" providerId="AD" clId="Web-{EEFDBF81-6DEE-F0FA-DB30-3087EBCD2566}" dt="2022-06-06T18:20:35.018" v="2"/>
          <ac:spMkLst>
            <pc:docMk/>
            <pc:sldMk cId="2089565411" sldId="2146846473"/>
            <ac:spMk id="2" creationId="{42E3C8CB-4BF6-8261-D7D4-9EB18F0654D6}"/>
          </ac:spMkLst>
        </pc:spChg>
        <pc:spChg chg="add mod">
          <ac:chgData name="Sam Ramon" userId="S::samramon@microsoft.com::7d017a15-fab6-4ea0-bc5c-a0c5c5349296" providerId="AD" clId="Web-{EEFDBF81-6DEE-F0FA-DB30-3087EBCD2566}" dt="2022-06-06T18:28:24.401" v="100" actId="20577"/>
          <ac:spMkLst>
            <pc:docMk/>
            <pc:sldMk cId="2089565411" sldId="2146846473"/>
            <ac:spMk id="4" creationId="{5114B0A1-0CEC-32C4-D738-6AAF9A1C779A}"/>
          </ac:spMkLst>
        </pc:spChg>
        <pc:spChg chg="add del">
          <ac:chgData name="Sam Ramon" userId="S::samramon@microsoft.com::7d017a15-fab6-4ea0-bc5c-a0c5c5349296" providerId="AD" clId="Web-{EEFDBF81-6DEE-F0FA-DB30-3087EBCD2566}" dt="2022-06-06T18:20:49.690" v="10"/>
          <ac:spMkLst>
            <pc:docMk/>
            <pc:sldMk cId="2089565411" sldId="2146846473"/>
            <ac:spMk id="5" creationId="{DD928B23-FEEC-AD8E-BBAB-D9620D5CB451}"/>
          </ac:spMkLst>
        </pc:spChg>
        <pc:spChg chg="add del">
          <ac:chgData name="Sam Ramon" userId="S::samramon@microsoft.com::7d017a15-fab6-4ea0-bc5c-a0c5c5349296" providerId="AD" clId="Web-{EEFDBF81-6DEE-F0FA-DB30-3087EBCD2566}" dt="2022-06-06T18:20:47.768" v="9"/>
          <ac:spMkLst>
            <pc:docMk/>
            <pc:sldMk cId="2089565411" sldId="2146846473"/>
            <ac:spMk id="6" creationId="{06BE54A4-8875-C6D3-FD9B-3EC213E84BE1}"/>
          </ac:spMkLst>
        </pc:spChg>
        <pc:spChg chg="add del">
          <ac:chgData name="Sam Ramon" userId="S::samramon@microsoft.com::7d017a15-fab6-4ea0-bc5c-a0c5c5349296" providerId="AD" clId="Web-{EEFDBF81-6DEE-F0FA-DB30-3087EBCD2566}" dt="2022-06-06T18:20:46.862" v="8"/>
          <ac:spMkLst>
            <pc:docMk/>
            <pc:sldMk cId="2089565411" sldId="2146846473"/>
            <ac:spMk id="7" creationId="{87E5C806-7B39-2E33-5A37-47CC8040B609}"/>
          </ac:spMkLst>
        </pc:spChg>
        <pc:spChg chg="add del mod">
          <ac:chgData name="Sam Ramon" userId="S::samramon@microsoft.com::7d017a15-fab6-4ea0-bc5c-a0c5c5349296" providerId="AD" clId="Web-{EEFDBF81-6DEE-F0FA-DB30-3087EBCD2566}" dt="2022-06-06T18:44:51.484" v="474" actId="14100"/>
          <ac:spMkLst>
            <pc:docMk/>
            <pc:sldMk cId="2089565411" sldId="2146846473"/>
            <ac:spMk id="9" creationId="{5209EA5D-A636-3586-039E-92DCEE06EA35}"/>
          </ac:spMkLst>
        </pc:spChg>
        <pc:spChg chg="add del">
          <ac:chgData name="Sam Ramon" userId="S::samramon@microsoft.com::7d017a15-fab6-4ea0-bc5c-a0c5c5349296" providerId="AD" clId="Web-{EEFDBF81-6DEE-F0FA-DB30-3087EBCD2566}" dt="2022-06-06T18:23:19.261" v="84"/>
          <ac:spMkLst>
            <pc:docMk/>
            <pc:sldMk cId="2089565411" sldId="2146846473"/>
            <ac:spMk id="14" creationId="{2B566528-1B12-4246-9431-5C2D7D081168}"/>
          </ac:spMkLst>
        </pc:spChg>
        <pc:spChg chg="add del">
          <ac:chgData name="Sam Ramon" userId="S::samramon@microsoft.com::7d017a15-fab6-4ea0-bc5c-a0c5c5349296" providerId="AD" clId="Web-{EEFDBF81-6DEE-F0FA-DB30-3087EBCD2566}" dt="2022-06-06T18:23:34.918" v="86"/>
          <ac:spMkLst>
            <pc:docMk/>
            <pc:sldMk cId="2089565411" sldId="2146846473"/>
            <ac:spMk id="15" creationId="{3A5B4632-C963-4296-86F0-79AA9EA5AE98}"/>
          </ac:spMkLst>
        </pc:spChg>
        <pc:spChg chg="add del">
          <ac:chgData name="Sam Ramon" userId="S::samramon@microsoft.com::7d017a15-fab6-4ea0-bc5c-a0c5c5349296" providerId="AD" clId="Web-{EEFDBF81-6DEE-F0FA-DB30-3087EBCD2566}" dt="2022-06-06T18:23:19.261" v="84"/>
          <ac:spMkLst>
            <pc:docMk/>
            <pc:sldMk cId="2089565411" sldId="2146846473"/>
            <ac:spMk id="16" creationId="{2E80C965-DB6D-4F81-9E9E-B027384D0BD6}"/>
          </ac:spMkLst>
        </pc:spChg>
        <pc:spChg chg="add del">
          <ac:chgData name="Sam Ramon" userId="S::samramon@microsoft.com::7d017a15-fab6-4ea0-bc5c-a0c5c5349296" providerId="AD" clId="Web-{EEFDBF81-6DEE-F0FA-DB30-3087EBCD2566}" dt="2022-06-06T18:23:37.762" v="88"/>
          <ac:spMkLst>
            <pc:docMk/>
            <pc:sldMk cId="2089565411" sldId="2146846473"/>
            <ac:spMk id="17" creationId="{5209EA5D-A636-3586-039E-92DCEE06EA35}"/>
          </ac:spMkLst>
        </pc:spChg>
        <pc:spChg chg="add del">
          <ac:chgData name="Sam Ramon" userId="S::samramon@microsoft.com::7d017a15-fab6-4ea0-bc5c-a0c5c5349296" providerId="AD" clId="Web-{EEFDBF81-6DEE-F0FA-DB30-3087EBCD2566}" dt="2022-06-06T18:23:19.261" v="84"/>
          <ac:spMkLst>
            <pc:docMk/>
            <pc:sldMk cId="2089565411" sldId="2146846473"/>
            <ac:spMk id="18" creationId="{A580F890-B085-4E95-96AA-55AEBEC5CE6E}"/>
          </ac:spMkLst>
        </pc:spChg>
        <pc:spChg chg="add del">
          <ac:chgData name="Sam Ramon" userId="S::samramon@microsoft.com::7d017a15-fab6-4ea0-bc5c-a0c5c5349296" providerId="AD" clId="Web-{EEFDBF81-6DEE-F0FA-DB30-3087EBCD2566}" dt="2022-06-06T18:23:19.261" v="84"/>
          <ac:spMkLst>
            <pc:docMk/>
            <pc:sldMk cId="2089565411" sldId="2146846473"/>
            <ac:spMk id="20" creationId="{D3F51FEB-38FB-4F6C-9F7B-2F2AFAB65463}"/>
          </ac:spMkLst>
        </pc:spChg>
        <pc:spChg chg="add del">
          <ac:chgData name="Sam Ramon" userId="S::samramon@microsoft.com::7d017a15-fab6-4ea0-bc5c-a0c5c5349296" providerId="AD" clId="Web-{EEFDBF81-6DEE-F0FA-DB30-3087EBCD2566}" dt="2022-06-06T18:23:19.261" v="84"/>
          <ac:spMkLst>
            <pc:docMk/>
            <pc:sldMk cId="2089565411" sldId="2146846473"/>
            <ac:spMk id="22" creationId="{1E547BA6-BAE0-43BB-A7CA-60F69CE252F0}"/>
          </ac:spMkLst>
        </pc:spChg>
        <pc:spChg chg="add del">
          <ac:chgData name="Sam Ramon" userId="S::samramon@microsoft.com::7d017a15-fab6-4ea0-bc5c-a0c5c5349296" providerId="AD" clId="Web-{EEFDBF81-6DEE-F0FA-DB30-3087EBCD2566}" dt="2022-06-06T18:23:40.605" v="90"/>
          <ac:spMkLst>
            <pc:docMk/>
            <pc:sldMk cId="2089565411" sldId="2146846473"/>
            <ac:spMk id="23" creationId="{3A5B4632-C963-4296-86F0-79AA9EA5AE98}"/>
          </ac:spMkLst>
        </pc:spChg>
        <pc:spChg chg="add del">
          <ac:chgData name="Sam Ramon" userId="S::samramon@microsoft.com::7d017a15-fab6-4ea0-bc5c-a0c5c5349296" providerId="AD" clId="Web-{EEFDBF81-6DEE-F0FA-DB30-3087EBCD2566}" dt="2022-06-06T18:23:43.402" v="92"/>
          <ac:spMkLst>
            <pc:docMk/>
            <pc:sldMk cId="2089565411" sldId="2146846473"/>
            <ac:spMk id="26" creationId="{907EF6B7-1338-4443-8C46-6A318D952DFD}"/>
          </ac:spMkLst>
        </pc:spChg>
        <pc:spChg chg="add del">
          <ac:chgData name="Sam Ramon" userId="S::samramon@microsoft.com::7d017a15-fab6-4ea0-bc5c-a0c5c5349296" providerId="AD" clId="Web-{EEFDBF81-6DEE-F0FA-DB30-3087EBCD2566}" dt="2022-06-06T18:23:43.402" v="92"/>
          <ac:spMkLst>
            <pc:docMk/>
            <pc:sldMk cId="2089565411" sldId="2146846473"/>
            <ac:spMk id="27" creationId="{DAAE4CDD-124C-4DCF-9584-B6033B545DD5}"/>
          </ac:spMkLst>
        </pc:spChg>
        <pc:spChg chg="add del">
          <ac:chgData name="Sam Ramon" userId="S::samramon@microsoft.com::7d017a15-fab6-4ea0-bc5c-a0c5c5349296" providerId="AD" clId="Web-{EEFDBF81-6DEE-F0FA-DB30-3087EBCD2566}" dt="2022-06-06T18:23:43.402" v="92"/>
          <ac:spMkLst>
            <pc:docMk/>
            <pc:sldMk cId="2089565411" sldId="2146846473"/>
            <ac:spMk id="28" creationId="{081E4A58-353D-44AE-B2FC-2A74E2E400F7}"/>
          </ac:spMkLst>
        </pc:spChg>
        <pc:spChg chg="add del">
          <ac:chgData name="Sam Ramon" userId="S::samramon@microsoft.com::7d017a15-fab6-4ea0-bc5c-a0c5c5349296" providerId="AD" clId="Web-{EEFDBF81-6DEE-F0FA-DB30-3087EBCD2566}" dt="2022-06-06T18:23:43.402" v="92"/>
          <ac:spMkLst>
            <pc:docMk/>
            <pc:sldMk cId="2089565411" sldId="2146846473"/>
            <ac:spMk id="29" creationId="{5209EA5D-A636-3586-039E-92DCEE06EA35}"/>
          </ac:spMkLst>
        </pc:spChg>
        <pc:spChg chg="add del">
          <ac:chgData name="Sam Ramon" userId="S::samramon@microsoft.com::7d017a15-fab6-4ea0-bc5c-a0c5c5349296" providerId="AD" clId="Web-{EEFDBF81-6DEE-F0FA-DB30-3087EBCD2566}" dt="2022-06-06T18:23:47.278" v="94"/>
          <ac:spMkLst>
            <pc:docMk/>
            <pc:sldMk cId="2089565411" sldId="2146846473"/>
            <ac:spMk id="31" creationId="{46C2E80F-49A6-4372-B103-219D417A55ED}"/>
          </ac:spMkLst>
        </pc:spChg>
        <pc:spChg chg="add del">
          <ac:chgData name="Sam Ramon" userId="S::samramon@microsoft.com::7d017a15-fab6-4ea0-bc5c-a0c5c5349296" providerId="AD" clId="Web-{EEFDBF81-6DEE-F0FA-DB30-3087EBCD2566}" dt="2022-06-06T18:23:50.950" v="96"/>
          <ac:spMkLst>
            <pc:docMk/>
            <pc:sldMk cId="2089565411" sldId="2146846473"/>
            <ac:spMk id="34" creationId="{2B566528-1B12-4246-9431-5C2D7D081168}"/>
          </ac:spMkLst>
        </pc:spChg>
        <pc:spChg chg="add del">
          <ac:chgData name="Sam Ramon" userId="S::samramon@microsoft.com::7d017a15-fab6-4ea0-bc5c-a0c5c5349296" providerId="AD" clId="Web-{EEFDBF81-6DEE-F0FA-DB30-3087EBCD2566}" dt="2022-06-06T18:23:50.950" v="96"/>
          <ac:spMkLst>
            <pc:docMk/>
            <pc:sldMk cId="2089565411" sldId="2146846473"/>
            <ac:spMk id="35" creationId="{5209EA5D-A636-3586-039E-92DCEE06EA35}"/>
          </ac:spMkLst>
        </pc:spChg>
        <pc:spChg chg="add del">
          <ac:chgData name="Sam Ramon" userId="S::samramon@microsoft.com::7d017a15-fab6-4ea0-bc5c-a0c5c5349296" providerId="AD" clId="Web-{EEFDBF81-6DEE-F0FA-DB30-3087EBCD2566}" dt="2022-06-06T18:23:50.950" v="96"/>
          <ac:spMkLst>
            <pc:docMk/>
            <pc:sldMk cId="2089565411" sldId="2146846473"/>
            <ac:spMk id="36" creationId="{2E80C965-DB6D-4F81-9E9E-B027384D0BD6}"/>
          </ac:spMkLst>
        </pc:spChg>
        <pc:spChg chg="add del">
          <ac:chgData name="Sam Ramon" userId="S::samramon@microsoft.com::7d017a15-fab6-4ea0-bc5c-a0c5c5349296" providerId="AD" clId="Web-{EEFDBF81-6DEE-F0FA-DB30-3087EBCD2566}" dt="2022-06-06T18:23:50.950" v="96"/>
          <ac:spMkLst>
            <pc:docMk/>
            <pc:sldMk cId="2089565411" sldId="2146846473"/>
            <ac:spMk id="37" creationId="{A580F890-B085-4E95-96AA-55AEBEC5CE6E}"/>
          </ac:spMkLst>
        </pc:spChg>
        <pc:spChg chg="add del">
          <ac:chgData name="Sam Ramon" userId="S::samramon@microsoft.com::7d017a15-fab6-4ea0-bc5c-a0c5c5349296" providerId="AD" clId="Web-{EEFDBF81-6DEE-F0FA-DB30-3087EBCD2566}" dt="2022-06-06T18:23:50.950" v="96"/>
          <ac:spMkLst>
            <pc:docMk/>
            <pc:sldMk cId="2089565411" sldId="2146846473"/>
            <ac:spMk id="38" creationId="{D3F51FEB-38FB-4F6C-9F7B-2F2AFAB65463}"/>
          </ac:spMkLst>
        </pc:spChg>
        <pc:spChg chg="add del">
          <ac:chgData name="Sam Ramon" userId="S::samramon@microsoft.com::7d017a15-fab6-4ea0-bc5c-a0c5c5349296" providerId="AD" clId="Web-{EEFDBF81-6DEE-F0FA-DB30-3087EBCD2566}" dt="2022-06-06T18:23:50.950" v="96"/>
          <ac:spMkLst>
            <pc:docMk/>
            <pc:sldMk cId="2089565411" sldId="2146846473"/>
            <ac:spMk id="39" creationId="{1E547BA6-BAE0-43BB-A7CA-60F69CE252F0}"/>
          </ac:spMkLst>
        </pc:spChg>
        <pc:spChg chg="add del mod">
          <ac:chgData name="Sam Ramon" userId="S::samramon@microsoft.com::7d017a15-fab6-4ea0-bc5c-a0c5c5349296" providerId="AD" clId="Web-{EEFDBF81-6DEE-F0FA-DB30-3087EBCD2566}" dt="2022-06-06T18:30:32.455" v="120"/>
          <ac:spMkLst>
            <pc:docMk/>
            <pc:sldMk cId="2089565411" sldId="2146846473"/>
            <ac:spMk id="40" creationId="{2ED729E1-C3D1-80CD-5E31-1F64D08C0C23}"/>
          </ac:spMkLst>
        </pc:spChg>
        <pc:graphicFrameChg chg="add del">
          <ac:chgData name="Sam Ramon" userId="S::samramon@microsoft.com::7d017a15-fab6-4ea0-bc5c-a0c5c5349296" providerId="AD" clId="Web-{EEFDBF81-6DEE-F0FA-DB30-3087EBCD2566}" dt="2022-06-06T18:23:34.918" v="86"/>
          <ac:graphicFrameMkLst>
            <pc:docMk/>
            <pc:sldMk cId="2089565411" sldId="2146846473"/>
            <ac:graphicFrameMk id="11" creationId="{5080BE67-E6DE-3E7E-9E45-F1CF995FFA75}"/>
          </ac:graphicFrameMkLst>
        </pc:graphicFrameChg>
        <pc:graphicFrameChg chg="add del">
          <ac:chgData name="Sam Ramon" userId="S::samramon@microsoft.com::7d017a15-fab6-4ea0-bc5c-a0c5c5349296" providerId="AD" clId="Web-{EEFDBF81-6DEE-F0FA-DB30-3087EBCD2566}" dt="2022-06-06T18:23:40.605" v="90"/>
          <ac:graphicFrameMkLst>
            <pc:docMk/>
            <pc:sldMk cId="2089565411" sldId="2146846473"/>
            <ac:graphicFrameMk id="24" creationId="{5080BE67-E6DE-3E7E-9E45-F1CF995FFA75}"/>
          </ac:graphicFrameMkLst>
        </pc:graphicFrameChg>
        <pc:graphicFrameChg chg="add del">
          <ac:chgData name="Sam Ramon" userId="S::samramon@microsoft.com::7d017a15-fab6-4ea0-bc5c-a0c5c5349296" providerId="AD" clId="Web-{EEFDBF81-6DEE-F0FA-DB30-3087EBCD2566}" dt="2022-06-06T18:23:47.278" v="94"/>
          <ac:graphicFrameMkLst>
            <pc:docMk/>
            <pc:sldMk cId="2089565411" sldId="2146846473"/>
            <ac:graphicFrameMk id="32" creationId="{07FAA72E-7EC9-3B90-4664-335DEFD3AAEC}"/>
          </ac:graphicFrameMkLst>
        </pc:graphicFrameChg>
        <pc:picChg chg="add del">
          <ac:chgData name="Sam Ramon" userId="S::samramon@microsoft.com::7d017a15-fab6-4ea0-bc5c-a0c5c5349296" providerId="AD" clId="Web-{EEFDBF81-6DEE-F0FA-DB30-3087EBCD2566}" dt="2022-06-06T18:23:37.762" v="88"/>
          <ac:picMkLst>
            <pc:docMk/>
            <pc:sldMk cId="2089565411" sldId="2146846473"/>
            <ac:picMk id="19" creationId="{7F9E2F4A-FA23-F828-FE53-D7CC53535EB4}"/>
          </ac:picMkLst>
        </pc:picChg>
        <pc:cxnChg chg="add del">
          <ac:chgData name="Sam Ramon" userId="S::samramon@microsoft.com::7d017a15-fab6-4ea0-bc5c-a0c5c5349296" providerId="AD" clId="Web-{EEFDBF81-6DEE-F0FA-DB30-3087EBCD2566}" dt="2022-06-06T18:23:37.762" v="88"/>
          <ac:cxnSpMkLst>
            <pc:docMk/>
            <pc:sldMk cId="2089565411" sldId="2146846473"/>
            <ac:cxnSpMk id="21" creationId="{A7F400EE-A8A5-48AF-B4D6-291B52C6F0B0}"/>
          </ac:cxnSpMkLst>
        </pc:cxnChg>
      </pc:sldChg>
      <pc:sldChg chg="delSp modSp add replId">
        <pc:chgData name="Sam Ramon" userId="S::samramon@microsoft.com::7d017a15-fab6-4ea0-bc5c-a0c5c5349296" providerId="AD" clId="Web-{EEFDBF81-6DEE-F0FA-DB30-3087EBCD2566}" dt="2022-06-06T18:35:41.862" v="287" actId="14100"/>
        <pc:sldMkLst>
          <pc:docMk/>
          <pc:sldMk cId="2340214161" sldId="2146846476"/>
        </pc:sldMkLst>
        <pc:spChg chg="mod">
          <ac:chgData name="Sam Ramon" userId="S::samramon@microsoft.com::7d017a15-fab6-4ea0-bc5c-a0c5c5349296" providerId="AD" clId="Web-{EEFDBF81-6DEE-F0FA-DB30-3087EBCD2566}" dt="2022-06-06T18:35:36.690" v="285" actId="20577"/>
          <ac:spMkLst>
            <pc:docMk/>
            <pc:sldMk cId="2340214161" sldId="2146846476"/>
            <ac:spMk id="4" creationId="{5114B0A1-0CEC-32C4-D738-6AAF9A1C779A}"/>
          </ac:spMkLst>
        </pc:spChg>
        <pc:spChg chg="del">
          <ac:chgData name="Sam Ramon" userId="S::samramon@microsoft.com::7d017a15-fab6-4ea0-bc5c-a0c5c5349296" providerId="AD" clId="Web-{EEFDBF81-6DEE-F0FA-DB30-3087EBCD2566}" dt="2022-06-06T18:30:37.908" v="121"/>
          <ac:spMkLst>
            <pc:docMk/>
            <pc:sldMk cId="2340214161" sldId="2146846476"/>
            <ac:spMk id="9" creationId="{5209EA5D-A636-3586-039E-92DCEE06EA35}"/>
          </ac:spMkLst>
        </pc:spChg>
        <pc:spChg chg="mod">
          <ac:chgData name="Sam Ramon" userId="S::samramon@microsoft.com::7d017a15-fab6-4ea0-bc5c-a0c5c5349296" providerId="AD" clId="Web-{EEFDBF81-6DEE-F0FA-DB30-3087EBCD2566}" dt="2022-06-06T18:35:41.862" v="287" actId="14100"/>
          <ac:spMkLst>
            <pc:docMk/>
            <pc:sldMk cId="2340214161" sldId="2146846476"/>
            <ac:spMk id="40" creationId="{2ED729E1-C3D1-80CD-5E31-1F64D08C0C23}"/>
          </ac:spMkLst>
        </pc:spChg>
      </pc:sldChg>
      <pc:sldChg chg="modSp add replId">
        <pc:chgData name="Sam Ramon" userId="S::samramon@microsoft.com::7d017a15-fab6-4ea0-bc5c-a0c5c5349296" providerId="AD" clId="Web-{EEFDBF81-6DEE-F0FA-DB30-3087EBCD2566}" dt="2022-06-06T18:35:27.783" v="283" actId="20577"/>
        <pc:sldMkLst>
          <pc:docMk/>
          <pc:sldMk cId="675720812" sldId="2146846477"/>
        </pc:sldMkLst>
        <pc:spChg chg="mod">
          <ac:chgData name="Sam Ramon" userId="S::samramon@microsoft.com::7d017a15-fab6-4ea0-bc5c-a0c5c5349296" providerId="AD" clId="Web-{EEFDBF81-6DEE-F0FA-DB30-3087EBCD2566}" dt="2022-06-06T18:35:27.783" v="283" actId="20577"/>
          <ac:spMkLst>
            <pc:docMk/>
            <pc:sldMk cId="675720812" sldId="2146846477"/>
            <ac:spMk id="9" creationId="{5209EA5D-A636-3586-039E-92DCEE06EA35}"/>
          </ac:spMkLst>
        </pc:spChg>
      </pc:sldChg>
    </pc:docChg>
  </pc:docChgLst>
  <pc:docChgLst>
    <pc:chgData name="David Chesnut" userId="S::davech@microsoft.com::f2848d9b-e14b-42b2-a867-80b9922f67d4" providerId="AD" clId="Web-{488D6C6F-52BA-1EB8-C38D-32BDD20A89A5}"/>
    <pc:docChg chg="addSld delSld modSld modSection">
      <pc:chgData name="David Chesnut" userId="S::davech@microsoft.com::f2848d9b-e14b-42b2-a867-80b9922f67d4" providerId="AD" clId="Web-{488D6C6F-52BA-1EB8-C38D-32BDD20A89A5}" dt="2022-06-08T14:23:51.930" v="355"/>
      <pc:docMkLst>
        <pc:docMk/>
      </pc:docMkLst>
      <pc:sldChg chg="addSp delSp modSp">
        <pc:chgData name="David Chesnut" userId="S::davech@microsoft.com::f2848d9b-e14b-42b2-a867-80b9922f67d4" providerId="AD" clId="Web-{488D6C6F-52BA-1EB8-C38D-32BDD20A89A5}" dt="2022-06-08T14:17:40.970" v="247" actId="1076"/>
        <pc:sldMkLst>
          <pc:docMk/>
          <pc:sldMk cId="3418443442" sldId="2214"/>
        </pc:sldMkLst>
        <pc:spChg chg="add mod">
          <ac:chgData name="David Chesnut" userId="S::davech@microsoft.com::f2848d9b-e14b-42b2-a867-80b9922f67d4" providerId="AD" clId="Web-{488D6C6F-52BA-1EB8-C38D-32BDD20A89A5}" dt="2022-06-08T14:17:19.655" v="244" actId="14100"/>
          <ac:spMkLst>
            <pc:docMk/>
            <pc:sldMk cId="3418443442" sldId="2214"/>
            <ac:spMk id="4" creationId="{3DC129E1-0951-35AD-26D0-B088E6429FC5}"/>
          </ac:spMkLst>
        </pc:spChg>
        <pc:spChg chg="del mod">
          <ac:chgData name="David Chesnut" userId="S::davech@microsoft.com::f2848d9b-e14b-42b2-a867-80b9922f67d4" providerId="AD" clId="Web-{488D6C6F-52BA-1EB8-C38D-32BDD20A89A5}" dt="2022-06-08T14:17:13.561" v="242"/>
          <ac:spMkLst>
            <pc:docMk/>
            <pc:sldMk cId="3418443442" sldId="2214"/>
            <ac:spMk id="5" creationId="{58654F0E-1C33-4378-B39E-279B0E30AC57}"/>
          </ac:spMkLst>
        </pc:spChg>
        <pc:spChg chg="add del mod">
          <ac:chgData name="David Chesnut" userId="S::davech@microsoft.com::f2848d9b-e14b-42b2-a867-80b9922f67d4" providerId="AD" clId="Web-{488D6C6F-52BA-1EB8-C38D-32BDD20A89A5}" dt="2022-06-08T14:17:24.327" v="245"/>
          <ac:spMkLst>
            <pc:docMk/>
            <pc:sldMk cId="3418443442" sldId="2214"/>
            <ac:spMk id="9" creationId="{BD5A41F6-0FF1-9B06-C749-FBB916328750}"/>
          </ac:spMkLst>
        </pc:spChg>
        <pc:picChg chg="mod">
          <ac:chgData name="David Chesnut" userId="S::davech@microsoft.com::f2848d9b-e14b-42b2-a867-80b9922f67d4" providerId="AD" clId="Web-{488D6C6F-52BA-1EB8-C38D-32BDD20A89A5}" dt="2022-06-08T14:17:40.970" v="247" actId="1076"/>
          <ac:picMkLst>
            <pc:docMk/>
            <pc:sldMk cId="3418443442" sldId="2214"/>
            <ac:picMk id="7" creationId="{75E653BF-B63E-4D71-8B91-5718240AB56E}"/>
          </ac:picMkLst>
        </pc:picChg>
        <pc:picChg chg="mod">
          <ac:chgData name="David Chesnut" userId="S::davech@microsoft.com::f2848d9b-e14b-42b2-a867-80b9922f67d4" providerId="AD" clId="Web-{488D6C6F-52BA-1EB8-C38D-32BDD20A89A5}" dt="2022-06-08T14:17:35.704" v="246" actId="1076"/>
          <ac:picMkLst>
            <pc:docMk/>
            <pc:sldMk cId="3418443442" sldId="2214"/>
            <ac:picMk id="1026" creationId="{5E90573D-2A2B-4925-B020-3E48A07D3B74}"/>
          </ac:picMkLst>
        </pc:picChg>
      </pc:sldChg>
      <pc:sldChg chg="modSp">
        <pc:chgData name="David Chesnut" userId="S::davech@microsoft.com::f2848d9b-e14b-42b2-a867-80b9922f67d4" providerId="AD" clId="Web-{488D6C6F-52BA-1EB8-C38D-32BDD20A89A5}" dt="2022-06-08T14:11:21.876" v="99" actId="20577"/>
        <pc:sldMkLst>
          <pc:docMk/>
          <pc:sldMk cId="3866641730" sldId="2146846486"/>
        </pc:sldMkLst>
        <pc:spChg chg="mod">
          <ac:chgData name="David Chesnut" userId="S::davech@microsoft.com::f2848d9b-e14b-42b2-a867-80b9922f67d4" providerId="AD" clId="Web-{488D6C6F-52BA-1EB8-C38D-32BDD20A89A5}" dt="2022-06-08T14:11:21.876" v="99" actId="20577"/>
          <ac:spMkLst>
            <pc:docMk/>
            <pc:sldMk cId="3866641730" sldId="2146846486"/>
            <ac:spMk id="7" creationId="{048707F4-9F95-4412-B47D-20D88DFA4CE1}"/>
          </ac:spMkLst>
        </pc:spChg>
      </pc:sldChg>
      <pc:sldChg chg="modSp">
        <pc:chgData name="David Chesnut" userId="S::davech@microsoft.com::f2848d9b-e14b-42b2-a867-80b9922f67d4" providerId="AD" clId="Web-{488D6C6F-52BA-1EB8-C38D-32BDD20A89A5}" dt="2022-06-08T14:23:51.930" v="355"/>
        <pc:sldMkLst>
          <pc:docMk/>
          <pc:sldMk cId="2623289994" sldId="2146846488"/>
        </pc:sldMkLst>
        <pc:graphicFrameChg chg="mod modGraphic">
          <ac:chgData name="David Chesnut" userId="S::davech@microsoft.com::f2848d9b-e14b-42b2-a867-80b9922f67d4" providerId="AD" clId="Web-{488D6C6F-52BA-1EB8-C38D-32BDD20A89A5}" dt="2022-06-08T14:23:51.930" v="355"/>
          <ac:graphicFrameMkLst>
            <pc:docMk/>
            <pc:sldMk cId="2623289994" sldId="2146846488"/>
            <ac:graphicFrameMk id="10" creationId="{574DDF1A-93BC-E369-F5BC-AC2B0EB186E9}"/>
          </ac:graphicFrameMkLst>
        </pc:graphicFrameChg>
      </pc:sldChg>
      <pc:sldChg chg="addSp delSp modSp add replId">
        <pc:chgData name="David Chesnut" userId="S::davech@microsoft.com::f2848d9b-e14b-42b2-a867-80b9922f67d4" providerId="AD" clId="Web-{488D6C6F-52BA-1EB8-C38D-32BDD20A89A5}" dt="2022-06-08T14:16:49.075" v="237" actId="20577"/>
        <pc:sldMkLst>
          <pc:docMk/>
          <pc:sldMk cId="1432752790" sldId="2146846491"/>
        </pc:sldMkLst>
        <pc:spChg chg="mod">
          <ac:chgData name="David Chesnut" userId="S::davech@microsoft.com::f2848d9b-e14b-42b2-a867-80b9922f67d4" providerId="AD" clId="Web-{488D6C6F-52BA-1EB8-C38D-32BDD20A89A5}" dt="2022-06-08T14:13:22.962" v="113" actId="20577"/>
          <ac:spMkLst>
            <pc:docMk/>
            <pc:sldMk cId="1432752790" sldId="2146846491"/>
            <ac:spMk id="2" creationId="{8BC7A22D-B8CC-4252-BF01-39092641E497}"/>
          </ac:spMkLst>
        </pc:spChg>
        <pc:spChg chg="add mod">
          <ac:chgData name="David Chesnut" userId="S::davech@microsoft.com::f2848d9b-e14b-42b2-a867-80b9922f67d4" providerId="AD" clId="Web-{488D6C6F-52BA-1EB8-C38D-32BDD20A89A5}" dt="2022-06-08T14:14:37.248" v="178" actId="20577"/>
          <ac:spMkLst>
            <pc:docMk/>
            <pc:sldMk cId="1432752790" sldId="2146846491"/>
            <ac:spMk id="3" creationId="{966010FA-D47B-FDF6-E154-91754293069F}"/>
          </ac:spMkLst>
        </pc:spChg>
        <pc:spChg chg="add del">
          <ac:chgData name="David Chesnut" userId="S::davech@microsoft.com::f2848d9b-e14b-42b2-a867-80b9922f67d4" providerId="AD" clId="Web-{488D6C6F-52BA-1EB8-C38D-32BDD20A89A5}" dt="2022-06-08T14:14:29.497" v="146"/>
          <ac:spMkLst>
            <pc:docMk/>
            <pc:sldMk cId="1432752790" sldId="2146846491"/>
            <ac:spMk id="5" creationId="{8E744E4B-882A-6A5D-DF6A-CE57EA7C5BC8}"/>
          </ac:spMkLst>
        </pc:spChg>
        <pc:spChg chg="add mod">
          <ac:chgData name="David Chesnut" userId="S::davech@microsoft.com::f2848d9b-e14b-42b2-a867-80b9922f67d4" providerId="AD" clId="Web-{488D6C6F-52BA-1EB8-C38D-32BDD20A89A5}" dt="2022-06-08T14:16:49.075" v="237" actId="20577"/>
          <ac:spMkLst>
            <pc:docMk/>
            <pc:sldMk cId="1432752790" sldId="2146846491"/>
            <ac:spMk id="7" creationId="{C7DE6982-C9F2-28C7-9F5C-39263164C2FA}"/>
          </ac:spMkLst>
        </pc:spChg>
        <pc:graphicFrameChg chg="del">
          <ac:chgData name="David Chesnut" userId="S::davech@microsoft.com::f2848d9b-e14b-42b2-a867-80b9922f67d4" providerId="AD" clId="Web-{488D6C6F-52BA-1EB8-C38D-32BDD20A89A5}" dt="2022-06-08T14:13:26.446" v="114"/>
          <ac:graphicFrameMkLst>
            <pc:docMk/>
            <pc:sldMk cId="1432752790" sldId="2146846491"/>
            <ac:graphicFrameMk id="10" creationId="{574DDF1A-93BC-E369-F5BC-AC2B0EB186E9}"/>
          </ac:graphicFrameMkLst>
        </pc:graphicFrameChg>
      </pc:sldChg>
      <pc:sldChg chg="add del replId">
        <pc:chgData name="David Chesnut" userId="S::davech@microsoft.com::f2848d9b-e14b-42b2-a867-80b9922f67d4" providerId="AD" clId="Web-{488D6C6F-52BA-1EB8-C38D-32BDD20A89A5}" dt="2022-06-08T14:13:43.573" v="116"/>
        <pc:sldMkLst>
          <pc:docMk/>
          <pc:sldMk cId="1967250083" sldId="2146846492"/>
        </pc:sldMkLst>
      </pc:sldChg>
    </pc:docChg>
  </pc:docChgLst>
  <pc:docChgLst>
    <pc:chgData name="Linda Lu Cannon" userId="S::lindalu@microsoft.com::458ce4a4-ddb0-4972-91c6-cecceba7744e" providerId="AD" clId="Web-{BD97FECA-5DCF-B318-4DDB-C64A80E2F7B6}"/>
    <pc:docChg chg="addSld delSld modSld modSection">
      <pc:chgData name="Linda Lu Cannon" userId="S::lindalu@microsoft.com::458ce4a4-ddb0-4972-91c6-cecceba7744e" providerId="AD" clId="Web-{BD97FECA-5DCF-B318-4DDB-C64A80E2F7B6}" dt="2022-05-11T14:46:13.783" v="192" actId="20577"/>
      <pc:docMkLst>
        <pc:docMk/>
      </pc:docMkLst>
      <pc:sldChg chg="modSp">
        <pc:chgData name="Linda Lu Cannon" userId="S::lindalu@microsoft.com::458ce4a4-ddb0-4972-91c6-cecceba7744e" providerId="AD" clId="Web-{BD97FECA-5DCF-B318-4DDB-C64A80E2F7B6}" dt="2022-05-11T04:19:04.889" v="6" actId="20577"/>
        <pc:sldMkLst>
          <pc:docMk/>
          <pc:sldMk cId="811644498" sldId="2012"/>
        </pc:sldMkLst>
        <pc:spChg chg="mod">
          <ac:chgData name="Linda Lu Cannon" userId="S::lindalu@microsoft.com::458ce4a4-ddb0-4972-91c6-cecceba7744e" providerId="AD" clId="Web-{BD97FECA-5DCF-B318-4DDB-C64A80E2F7B6}" dt="2022-05-11T04:19:04.889" v="6" actId="20577"/>
          <ac:spMkLst>
            <pc:docMk/>
            <pc:sldMk cId="811644498" sldId="2012"/>
            <ac:spMk id="28" creationId="{C028DAE2-3930-42E3-CFF1-3A7A218F4CDF}"/>
          </ac:spMkLst>
        </pc:spChg>
      </pc:sldChg>
      <pc:sldChg chg="del">
        <pc:chgData name="Linda Lu Cannon" userId="S::lindalu@microsoft.com::458ce4a4-ddb0-4972-91c6-cecceba7744e" providerId="AD" clId="Web-{BD97FECA-5DCF-B318-4DDB-C64A80E2F7B6}" dt="2022-05-11T14:45:14.234" v="181"/>
        <pc:sldMkLst>
          <pc:docMk/>
          <pc:sldMk cId="496152398" sldId="2146846450"/>
        </pc:sldMkLst>
      </pc:sldChg>
      <pc:sldChg chg="modSp new">
        <pc:chgData name="Linda Lu Cannon" userId="S::lindalu@microsoft.com::458ce4a4-ddb0-4972-91c6-cecceba7744e" providerId="AD" clId="Web-{BD97FECA-5DCF-B318-4DDB-C64A80E2F7B6}" dt="2022-05-11T14:46:13.783" v="192" actId="20577"/>
        <pc:sldMkLst>
          <pc:docMk/>
          <pc:sldMk cId="140724898" sldId="2146846465"/>
        </pc:sldMkLst>
        <pc:spChg chg="mod">
          <ac:chgData name="Linda Lu Cannon" userId="S::lindalu@microsoft.com::458ce4a4-ddb0-4972-91c6-cecceba7744e" providerId="AD" clId="Web-{BD97FECA-5DCF-B318-4DDB-C64A80E2F7B6}" dt="2022-05-11T14:46:13.783" v="192" actId="20577"/>
          <ac:spMkLst>
            <pc:docMk/>
            <pc:sldMk cId="140724898" sldId="2146846465"/>
            <ac:spMk id="2" creationId="{79991B91-5E7A-A47E-3325-568021B3EC95}"/>
          </ac:spMkLst>
        </pc:spChg>
        <pc:spChg chg="mod">
          <ac:chgData name="Linda Lu Cannon" userId="S::lindalu@microsoft.com::458ce4a4-ddb0-4972-91c6-cecceba7744e" providerId="AD" clId="Web-{BD97FECA-5DCF-B318-4DDB-C64A80E2F7B6}" dt="2022-05-11T14:46:06.657" v="186" actId="20577"/>
          <ac:spMkLst>
            <pc:docMk/>
            <pc:sldMk cId="140724898" sldId="2146846465"/>
            <ac:spMk id="3" creationId="{811758E9-B182-637E-3F56-72A885671ECA}"/>
          </ac:spMkLst>
        </pc:spChg>
      </pc:sldChg>
      <pc:sldChg chg="new del">
        <pc:chgData name="Linda Lu Cannon" userId="S::lindalu@microsoft.com::458ce4a4-ddb0-4972-91c6-cecceba7744e" providerId="AD" clId="Web-{BD97FECA-5DCF-B318-4DDB-C64A80E2F7B6}" dt="2022-05-11T04:22:56.393" v="8"/>
        <pc:sldMkLst>
          <pc:docMk/>
          <pc:sldMk cId="654058635" sldId="2146846465"/>
        </pc:sldMkLst>
      </pc:sldChg>
      <pc:sldChg chg="addSp delSp new del">
        <pc:chgData name="Linda Lu Cannon" userId="S::lindalu@microsoft.com::458ce4a4-ddb0-4972-91c6-cecceba7744e" providerId="AD" clId="Web-{BD97FECA-5DCF-B318-4DDB-C64A80E2F7B6}" dt="2022-05-11T04:24:01.288" v="14"/>
        <pc:sldMkLst>
          <pc:docMk/>
          <pc:sldMk cId="1494780194" sldId="2146846465"/>
        </pc:sldMkLst>
        <pc:spChg chg="add del">
          <ac:chgData name="Linda Lu Cannon" userId="S::lindalu@microsoft.com::458ce4a4-ddb0-4972-91c6-cecceba7744e" providerId="AD" clId="Web-{BD97FECA-5DCF-B318-4DDB-C64A80E2F7B6}" dt="2022-05-11T04:23:56.772" v="13"/>
          <ac:spMkLst>
            <pc:docMk/>
            <pc:sldMk cId="1494780194" sldId="2146846465"/>
            <ac:spMk id="3" creationId="{54D21F76-86DD-34D4-FDF8-331EC0526C5A}"/>
          </ac:spMkLst>
        </pc:spChg>
        <pc:spChg chg="add del">
          <ac:chgData name="Linda Lu Cannon" userId="S::lindalu@microsoft.com::458ce4a4-ddb0-4972-91c6-cecceba7744e" providerId="AD" clId="Web-{BD97FECA-5DCF-B318-4DDB-C64A80E2F7B6}" dt="2022-05-11T04:23:40.068" v="12"/>
          <ac:spMkLst>
            <pc:docMk/>
            <pc:sldMk cId="1494780194" sldId="2146846465"/>
            <ac:spMk id="4" creationId="{40469C7E-99F8-903D-978E-CAC5126525FC}"/>
          </ac:spMkLst>
        </pc:spChg>
      </pc:sldChg>
      <pc:sldChg chg="modSp new del">
        <pc:chgData name="Linda Lu Cannon" userId="S::lindalu@microsoft.com::458ce4a4-ddb0-4972-91c6-cecceba7744e" providerId="AD" clId="Web-{BD97FECA-5DCF-B318-4DDB-C64A80E2F7B6}" dt="2022-05-11T04:26:48.894" v="67"/>
        <pc:sldMkLst>
          <pc:docMk/>
          <pc:sldMk cId="2551154474" sldId="2146846465"/>
        </pc:sldMkLst>
        <pc:spChg chg="mod">
          <ac:chgData name="Linda Lu Cannon" userId="S::lindalu@microsoft.com::458ce4a4-ddb0-4972-91c6-cecceba7744e" providerId="AD" clId="Web-{BD97FECA-5DCF-B318-4DDB-C64A80E2F7B6}" dt="2022-05-11T04:26:45.018" v="66" actId="14100"/>
          <ac:spMkLst>
            <pc:docMk/>
            <pc:sldMk cId="2551154474" sldId="2146846465"/>
            <ac:spMk id="2" creationId="{0855FDF0-0AB7-C09D-245C-C7BA436E7B37}"/>
          </ac:spMkLst>
        </pc:spChg>
      </pc:sldChg>
    </pc:docChg>
  </pc:docChgLst>
  <pc:docChgLst>
    <pc:chgData name="David Chesnut" userId="S::davech@microsoft.com::f2848d9b-e14b-42b2-a867-80b9922f67d4" providerId="AD" clId="Web-{ABF9EC15-FC7D-2485-A215-6A574D361DA4}"/>
    <pc:docChg chg="modSld">
      <pc:chgData name="David Chesnut" userId="S::davech@microsoft.com::f2848d9b-e14b-42b2-a867-80b9922f67d4" providerId="AD" clId="Web-{ABF9EC15-FC7D-2485-A215-6A574D361DA4}" dt="2022-05-03T18:13:17.368" v="73" actId="20577"/>
      <pc:docMkLst>
        <pc:docMk/>
      </pc:docMkLst>
      <pc:sldChg chg="modSp">
        <pc:chgData name="David Chesnut" userId="S::davech@microsoft.com::f2848d9b-e14b-42b2-a867-80b9922f67d4" providerId="AD" clId="Web-{ABF9EC15-FC7D-2485-A215-6A574D361DA4}" dt="2022-05-03T18:12:56.992" v="24" actId="20577"/>
        <pc:sldMkLst>
          <pc:docMk/>
          <pc:sldMk cId="2103110274" sldId="2011"/>
        </pc:sldMkLst>
        <pc:spChg chg="mod">
          <ac:chgData name="David Chesnut" userId="S::davech@microsoft.com::f2848d9b-e14b-42b2-a867-80b9922f67d4" providerId="AD" clId="Web-{ABF9EC15-FC7D-2485-A215-6A574D361DA4}" dt="2022-05-03T18:12:56.992" v="24" actId="20577"/>
          <ac:spMkLst>
            <pc:docMk/>
            <pc:sldMk cId="2103110274" sldId="2011"/>
            <ac:spMk id="3" creationId="{B9BD24FA-E26A-4790-9925-73E6E60A02B0}"/>
          </ac:spMkLst>
        </pc:spChg>
      </pc:sldChg>
      <pc:sldChg chg="modSp">
        <pc:chgData name="David Chesnut" userId="S::davech@microsoft.com::f2848d9b-e14b-42b2-a867-80b9922f67d4" providerId="AD" clId="Web-{ABF9EC15-FC7D-2485-A215-6A574D361DA4}" dt="2022-05-03T18:13:09.493" v="59" actId="20577"/>
        <pc:sldMkLst>
          <pc:docMk/>
          <pc:sldMk cId="811644498" sldId="2012"/>
        </pc:sldMkLst>
        <pc:spChg chg="mod">
          <ac:chgData name="David Chesnut" userId="S::davech@microsoft.com::f2848d9b-e14b-42b2-a867-80b9922f67d4" providerId="AD" clId="Web-{ABF9EC15-FC7D-2485-A215-6A574D361DA4}" dt="2022-05-03T18:13:09.493" v="59" actId="20577"/>
          <ac:spMkLst>
            <pc:docMk/>
            <pc:sldMk cId="811644498" sldId="2012"/>
            <ac:spMk id="2" creationId="{D20F501C-EB4E-4B52-9C27-E86C75723544}"/>
          </ac:spMkLst>
        </pc:spChg>
      </pc:sldChg>
      <pc:sldChg chg="modSp">
        <pc:chgData name="David Chesnut" userId="S::davech@microsoft.com::f2848d9b-e14b-42b2-a867-80b9922f67d4" providerId="AD" clId="Web-{ABF9EC15-FC7D-2485-A215-6A574D361DA4}" dt="2022-05-03T18:13:17.368" v="73" actId="20577"/>
        <pc:sldMkLst>
          <pc:docMk/>
          <pc:sldMk cId="457015933" sldId="2146846431"/>
        </pc:sldMkLst>
        <pc:spChg chg="mod">
          <ac:chgData name="David Chesnut" userId="S::davech@microsoft.com::f2848d9b-e14b-42b2-a867-80b9922f67d4" providerId="AD" clId="Web-{ABF9EC15-FC7D-2485-A215-6A574D361DA4}" dt="2022-05-03T18:13:17.368" v="73" actId="20577"/>
          <ac:spMkLst>
            <pc:docMk/>
            <pc:sldMk cId="457015933" sldId="2146846431"/>
            <ac:spMk id="3" creationId="{B9BD24FA-E26A-4790-9925-73E6E60A02B0}"/>
          </ac:spMkLst>
        </pc:spChg>
      </pc:sldChg>
    </pc:docChg>
  </pc:docChgLst>
  <pc:docChgLst>
    <pc:chgData name="David Chesnut" userId="f2848d9b-e14b-42b2-a867-80b9922f67d4" providerId="ADAL" clId="{D710C221-11B9-4A6C-954B-34A1BAA4AF7A}"/>
    <pc:docChg chg="custSel addSld modSld">
      <pc:chgData name="David Chesnut" userId="f2848d9b-e14b-42b2-a867-80b9922f67d4" providerId="ADAL" clId="{D710C221-11B9-4A6C-954B-34A1BAA4AF7A}" dt="2022-06-07T21:16:32.193" v="961" actId="20577"/>
      <pc:docMkLst>
        <pc:docMk/>
      </pc:docMkLst>
      <pc:sldChg chg="delSp modSp add mod">
        <pc:chgData name="David Chesnut" userId="f2848d9b-e14b-42b2-a867-80b9922f67d4" providerId="ADAL" clId="{D710C221-11B9-4A6C-954B-34A1BAA4AF7A}" dt="2022-06-07T21:11:54.112" v="424" actId="20577"/>
        <pc:sldMkLst>
          <pc:docMk/>
          <pc:sldMk cId="3418443442" sldId="2214"/>
        </pc:sldMkLst>
        <pc:spChg chg="mod">
          <ac:chgData name="David Chesnut" userId="f2848d9b-e14b-42b2-a867-80b9922f67d4" providerId="ADAL" clId="{D710C221-11B9-4A6C-954B-34A1BAA4AF7A}" dt="2022-06-07T21:11:54.112" v="424" actId="20577"/>
          <ac:spMkLst>
            <pc:docMk/>
            <pc:sldMk cId="3418443442" sldId="2214"/>
            <ac:spMk id="3" creationId="{51AD0A37-407B-4D29-9D45-0374ABE5A817}"/>
          </ac:spMkLst>
        </pc:spChg>
        <pc:picChg chg="del">
          <ac:chgData name="David Chesnut" userId="f2848d9b-e14b-42b2-a867-80b9922f67d4" providerId="ADAL" clId="{D710C221-11B9-4A6C-954B-34A1BAA4AF7A}" dt="2022-06-07T21:11:48.610" v="411" actId="478"/>
          <ac:picMkLst>
            <pc:docMk/>
            <pc:sldMk cId="3418443442" sldId="2214"/>
            <ac:picMk id="6" creationId="{F530C8A1-21ED-4806-B0DF-4D6F1D04EE60}"/>
          </ac:picMkLst>
        </pc:picChg>
      </pc:sldChg>
      <pc:sldChg chg="modSp mod">
        <pc:chgData name="David Chesnut" userId="f2848d9b-e14b-42b2-a867-80b9922f67d4" providerId="ADAL" clId="{D710C221-11B9-4A6C-954B-34A1BAA4AF7A}" dt="2022-06-07T21:09:37.125" v="400" actId="20577"/>
        <pc:sldMkLst>
          <pc:docMk/>
          <pc:sldMk cId="93125988" sldId="2146846472"/>
        </pc:sldMkLst>
        <pc:spChg chg="mod">
          <ac:chgData name="David Chesnut" userId="f2848d9b-e14b-42b2-a867-80b9922f67d4" providerId="ADAL" clId="{D710C221-11B9-4A6C-954B-34A1BAA4AF7A}" dt="2022-06-07T21:09:37.125" v="400" actId="20577"/>
          <ac:spMkLst>
            <pc:docMk/>
            <pc:sldMk cId="93125988" sldId="2146846472"/>
            <ac:spMk id="7" creationId="{048707F4-9F95-4412-B47D-20D88DFA4CE1}"/>
          </ac:spMkLst>
        </pc:spChg>
      </pc:sldChg>
      <pc:sldChg chg="modSp add mod">
        <pc:chgData name="David Chesnut" userId="f2848d9b-e14b-42b2-a867-80b9922f67d4" providerId="ADAL" clId="{D710C221-11B9-4A6C-954B-34A1BAA4AF7A}" dt="2022-06-07T21:10:05.910" v="404" actId="20577"/>
        <pc:sldMkLst>
          <pc:docMk/>
          <pc:sldMk cId="3866641730" sldId="2146846486"/>
        </pc:sldMkLst>
        <pc:spChg chg="mod">
          <ac:chgData name="David Chesnut" userId="f2848d9b-e14b-42b2-a867-80b9922f67d4" providerId="ADAL" clId="{D710C221-11B9-4A6C-954B-34A1BAA4AF7A}" dt="2022-06-07T21:10:05.910" v="404" actId="20577"/>
          <ac:spMkLst>
            <pc:docMk/>
            <pc:sldMk cId="3866641730" sldId="2146846486"/>
            <ac:spMk id="7" creationId="{048707F4-9F95-4412-B47D-20D88DFA4CE1}"/>
          </ac:spMkLst>
        </pc:spChg>
      </pc:sldChg>
      <pc:sldChg chg="modSp add mod">
        <pc:chgData name="David Chesnut" userId="f2848d9b-e14b-42b2-a867-80b9922f67d4" providerId="ADAL" clId="{D710C221-11B9-4A6C-954B-34A1BAA4AF7A}" dt="2022-06-07T21:10:42.904" v="409" actId="6549"/>
        <pc:sldMkLst>
          <pc:docMk/>
          <pc:sldMk cId="4215370306" sldId="2146846487"/>
        </pc:sldMkLst>
        <pc:spChg chg="mod">
          <ac:chgData name="David Chesnut" userId="f2848d9b-e14b-42b2-a867-80b9922f67d4" providerId="ADAL" clId="{D710C221-11B9-4A6C-954B-34A1BAA4AF7A}" dt="2022-06-07T21:10:42.904" v="409" actId="6549"/>
          <ac:spMkLst>
            <pc:docMk/>
            <pc:sldMk cId="4215370306" sldId="2146846487"/>
            <ac:spMk id="7" creationId="{048707F4-9F95-4412-B47D-20D88DFA4CE1}"/>
          </ac:spMkLst>
        </pc:spChg>
      </pc:sldChg>
      <pc:sldChg chg="addSp delSp modSp add mod">
        <pc:chgData name="David Chesnut" userId="f2848d9b-e14b-42b2-a867-80b9922f67d4" providerId="ADAL" clId="{D710C221-11B9-4A6C-954B-34A1BAA4AF7A}" dt="2022-06-07T21:16:32.193" v="961" actId="20577"/>
        <pc:sldMkLst>
          <pc:docMk/>
          <pc:sldMk cId="2623289994" sldId="2146846488"/>
        </pc:sldMkLst>
        <pc:spChg chg="mod">
          <ac:chgData name="David Chesnut" userId="f2848d9b-e14b-42b2-a867-80b9922f67d4" providerId="ADAL" clId="{D710C221-11B9-4A6C-954B-34A1BAA4AF7A}" dt="2022-06-07T21:12:52.706" v="449" actId="6549"/>
          <ac:spMkLst>
            <pc:docMk/>
            <pc:sldMk cId="2623289994" sldId="2146846488"/>
            <ac:spMk id="2" creationId="{8BC7A22D-B8CC-4252-BF01-39092641E497}"/>
          </ac:spMkLst>
        </pc:spChg>
        <pc:spChg chg="del">
          <ac:chgData name="David Chesnut" userId="f2848d9b-e14b-42b2-a867-80b9922f67d4" providerId="ADAL" clId="{D710C221-11B9-4A6C-954B-34A1BAA4AF7A}" dt="2022-06-07T21:12:39.724" v="444" actId="478"/>
          <ac:spMkLst>
            <pc:docMk/>
            <pc:sldMk cId="2623289994" sldId="2146846488"/>
            <ac:spMk id="3" creationId="{51AD0A37-407B-4D29-9D45-0374ABE5A817}"/>
          </ac:spMkLst>
        </pc:spChg>
        <pc:spChg chg="del">
          <ac:chgData name="David Chesnut" userId="f2848d9b-e14b-42b2-a867-80b9922f67d4" providerId="ADAL" clId="{D710C221-11B9-4A6C-954B-34A1BAA4AF7A}" dt="2022-06-07T21:12:44.543" v="446" actId="478"/>
          <ac:spMkLst>
            <pc:docMk/>
            <pc:sldMk cId="2623289994" sldId="2146846488"/>
            <ac:spMk id="5" creationId="{58654F0E-1C33-4378-B39E-279B0E30AC57}"/>
          </ac:spMkLst>
        </pc:spChg>
        <pc:spChg chg="add del mod">
          <ac:chgData name="David Chesnut" userId="f2848d9b-e14b-42b2-a867-80b9922f67d4" providerId="ADAL" clId="{D710C221-11B9-4A6C-954B-34A1BAA4AF7A}" dt="2022-06-07T21:12:41.963" v="445" actId="478"/>
          <ac:spMkLst>
            <pc:docMk/>
            <pc:sldMk cId="2623289994" sldId="2146846488"/>
            <ac:spMk id="6" creationId="{41914818-0ED6-52AE-3898-B237757804D6}"/>
          </ac:spMkLst>
        </pc:spChg>
        <pc:spChg chg="add del mod">
          <ac:chgData name="David Chesnut" userId="f2848d9b-e14b-42b2-a867-80b9922f67d4" providerId="ADAL" clId="{D710C221-11B9-4A6C-954B-34A1BAA4AF7A}" dt="2022-06-07T21:12:48.111" v="447" actId="478"/>
          <ac:spMkLst>
            <pc:docMk/>
            <pc:sldMk cId="2623289994" sldId="2146846488"/>
            <ac:spMk id="9" creationId="{38A12A5F-7E8F-E3D6-FEEE-23B4891BB726}"/>
          </ac:spMkLst>
        </pc:spChg>
        <pc:graphicFrameChg chg="add mod modGraphic">
          <ac:chgData name="David Chesnut" userId="f2848d9b-e14b-42b2-a867-80b9922f67d4" providerId="ADAL" clId="{D710C221-11B9-4A6C-954B-34A1BAA4AF7A}" dt="2022-06-07T21:16:32.193" v="961" actId="20577"/>
          <ac:graphicFrameMkLst>
            <pc:docMk/>
            <pc:sldMk cId="2623289994" sldId="2146846488"/>
            <ac:graphicFrameMk id="10" creationId="{574DDF1A-93BC-E369-F5BC-AC2B0EB186E9}"/>
          </ac:graphicFrameMkLst>
        </pc:graphicFrameChg>
        <pc:picChg chg="del">
          <ac:chgData name="David Chesnut" userId="f2848d9b-e14b-42b2-a867-80b9922f67d4" providerId="ADAL" clId="{D710C221-11B9-4A6C-954B-34A1BAA4AF7A}" dt="2022-06-07T21:12:19.710" v="443" actId="478"/>
          <ac:picMkLst>
            <pc:docMk/>
            <pc:sldMk cId="2623289994" sldId="2146846488"/>
            <ac:picMk id="7" creationId="{75E653BF-B63E-4D71-8B91-5718240AB56E}"/>
          </ac:picMkLst>
        </pc:picChg>
        <pc:picChg chg="del">
          <ac:chgData name="David Chesnut" userId="f2848d9b-e14b-42b2-a867-80b9922f67d4" providerId="ADAL" clId="{D710C221-11B9-4A6C-954B-34A1BAA4AF7A}" dt="2022-06-07T21:12:18.971" v="442" actId="478"/>
          <ac:picMkLst>
            <pc:docMk/>
            <pc:sldMk cId="2623289994" sldId="2146846488"/>
            <ac:picMk id="1026" creationId="{5E90573D-2A2B-4925-B020-3E48A07D3B74}"/>
          </ac:picMkLst>
        </pc:picChg>
      </pc:sldChg>
    </pc:docChg>
  </pc:docChgLst>
  <pc:docChgLst>
    <pc:chgData name="Sam Ramon" userId="S::samramon@microsoft.com::7d017a15-fab6-4ea0-bc5c-a0c5c5349296" providerId="AD" clId="Web-{2099B559-2AD4-82C2-11E8-F40BFD1C3DD7}"/>
    <pc:docChg chg="addSld delSld modSld modSection">
      <pc:chgData name="Sam Ramon" userId="S::samramon@microsoft.com::7d017a15-fab6-4ea0-bc5c-a0c5c5349296" providerId="AD" clId="Web-{2099B559-2AD4-82C2-11E8-F40BFD1C3DD7}" dt="2022-06-07T00:21:12.407" v="303"/>
      <pc:docMkLst>
        <pc:docMk/>
      </pc:docMkLst>
      <pc:sldChg chg="addSp modSp mod setBg">
        <pc:chgData name="Sam Ramon" userId="S::samramon@microsoft.com::7d017a15-fab6-4ea0-bc5c-a0c5c5349296" providerId="AD" clId="Web-{2099B559-2AD4-82C2-11E8-F40BFD1C3DD7}" dt="2022-06-06T23:51:48.744" v="161"/>
        <pc:sldMkLst>
          <pc:docMk/>
          <pc:sldMk cId="2089565411" sldId="2146846473"/>
        </pc:sldMkLst>
        <pc:spChg chg="mod">
          <ac:chgData name="Sam Ramon" userId="S::samramon@microsoft.com::7d017a15-fab6-4ea0-bc5c-a0c5c5349296" providerId="AD" clId="Web-{2099B559-2AD4-82C2-11E8-F40BFD1C3DD7}" dt="2022-06-06T23:51:48.744" v="161"/>
          <ac:spMkLst>
            <pc:docMk/>
            <pc:sldMk cId="2089565411" sldId="2146846473"/>
            <ac:spMk id="4" creationId="{5114B0A1-0CEC-32C4-D738-6AAF9A1C779A}"/>
          </ac:spMkLst>
        </pc:spChg>
        <pc:spChg chg="mod">
          <ac:chgData name="Sam Ramon" userId="S::samramon@microsoft.com::7d017a15-fab6-4ea0-bc5c-a0c5c5349296" providerId="AD" clId="Web-{2099B559-2AD4-82C2-11E8-F40BFD1C3DD7}" dt="2022-06-06T23:51:48.744" v="161"/>
          <ac:spMkLst>
            <pc:docMk/>
            <pc:sldMk cId="2089565411" sldId="2146846473"/>
            <ac:spMk id="9" creationId="{5209EA5D-A636-3586-039E-92DCEE06EA35}"/>
          </ac:spMkLst>
        </pc:spChg>
        <pc:spChg chg="add">
          <ac:chgData name="Sam Ramon" userId="S::samramon@microsoft.com::7d017a15-fab6-4ea0-bc5c-a0c5c5349296" providerId="AD" clId="Web-{2099B559-2AD4-82C2-11E8-F40BFD1C3DD7}" dt="2022-06-06T23:51:48.744" v="161"/>
          <ac:spMkLst>
            <pc:docMk/>
            <pc:sldMk cId="2089565411" sldId="2146846473"/>
            <ac:spMk id="12" creationId="{2BD55E05-51A2-4173-A7FA-869DE4F71AC3}"/>
          </ac:spMkLst>
        </pc:spChg>
      </pc:sldChg>
      <pc:sldChg chg="addSp delSp modSp del mod setBg">
        <pc:chgData name="Sam Ramon" userId="S::samramon@microsoft.com::7d017a15-fab6-4ea0-bc5c-a0c5c5349296" providerId="AD" clId="Web-{2099B559-2AD4-82C2-11E8-F40BFD1C3DD7}" dt="2022-06-07T00:17:50.957" v="256"/>
        <pc:sldMkLst>
          <pc:docMk/>
          <pc:sldMk cId="675720812" sldId="2146846477"/>
        </pc:sldMkLst>
        <pc:spChg chg="mod">
          <ac:chgData name="Sam Ramon" userId="S::samramon@microsoft.com::7d017a15-fab6-4ea0-bc5c-a0c5c5349296" providerId="AD" clId="Web-{2099B559-2AD4-82C2-11E8-F40BFD1C3DD7}" dt="2022-06-07T00:14:34.756" v="237"/>
          <ac:spMkLst>
            <pc:docMk/>
            <pc:sldMk cId="675720812" sldId="2146846477"/>
            <ac:spMk id="4" creationId="{5114B0A1-0CEC-32C4-D738-6AAF9A1C779A}"/>
          </ac:spMkLst>
        </pc:spChg>
        <pc:spChg chg="mod ord">
          <ac:chgData name="Sam Ramon" userId="S::samramon@microsoft.com::7d017a15-fab6-4ea0-bc5c-a0c5c5349296" providerId="AD" clId="Web-{2099B559-2AD4-82C2-11E8-F40BFD1C3DD7}" dt="2022-06-07T00:14:34.756" v="237"/>
          <ac:spMkLst>
            <pc:docMk/>
            <pc:sldMk cId="675720812" sldId="2146846477"/>
            <ac:spMk id="9" creationId="{5209EA5D-A636-3586-039E-92DCEE06EA35}"/>
          </ac:spMkLst>
        </pc:spChg>
        <pc:spChg chg="add del">
          <ac:chgData name="Sam Ramon" userId="S::samramon@microsoft.com::7d017a15-fab6-4ea0-bc5c-a0c5c5349296" providerId="AD" clId="Web-{2099B559-2AD4-82C2-11E8-F40BFD1C3DD7}" dt="2022-06-07T00:14:34.756" v="237"/>
          <ac:spMkLst>
            <pc:docMk/>
            <pc:sldMk cId="675720812" sldId="2146846477"/>
            <ac:spMk id="11" creationId="{85016AEC-0320-4ED0-8ECB-FE11DDDFE17A}"/>
          </ac:spMkLst>
        </pc:spChg>
        <pc:spChg chg="add del">
          <ac:chgData name="Sam Ramon" userId="S::samramon@microsoft.com::7d017a15-fab6-4ea0-bc5c-a0c5c5349296" providerId="AD" clId="Web-{2099B559-2AD4-82C2-11E8-F40BFD1C3DD7}" dt="2022-06-07T00:14:34.756" v="237"/>
          <ac:spMkLst>
            <pc:docMk/>
            <pc:sldMk cId="675720812" sldId="2146846477"/>
            <ac:spMk id="12" creationId="{C70C3B59-DE2C-4611-8148-812575C5CA48}"/>
          </ac:spMkLst>
        </pc:spChg>
        <pc:spChg chg="add del">
          <ac:chgData name="Sam Ramon" userId="S::samramon@microsoft.com::7d017a15-fab6-4ea0-bc5c-a0c5c5349296" providerId="AD" clId="Web-{2099B559-2AD4-82C2-11E8-F40BFD1C3DD7}" dt="2022-06-06T23:40:19.062" v="1"/>
          <ac:spMkLst>
            <pc:docMk/>
            <pc:sldMk cId="675720812" sldId="2146846477"/>
            <ac:spMk id="14" creationId="{85016AEC-0320-4ED0-8ECB-FE11DDDFE17A}"/>
          </ac:spMkLst>
        </pc:spChg>
        <pc:spChg chg="add del">
          <ac:chgData name="Sam Ramon" userId="S::samramon@microsoft.com::7d017a15-fab6-4ea0-bc5c-a0c5c5349296" providerId="AD" clId="Web-{2099B559-2AD4-82C2-11E8-F40BFD1C3DD7}" dt="2022-06-06T23:40:19.062" v="1"/>
          <ac:spMkLst>
            <pc:docMk/>
            <pc:sldMk cId="675720812" sldId="2146846477"/>
            <ac:spMk id="16" creationId="{C70C3B59-DE2C-4611-8148-812575C5CA48}"/>
          </ac:spMkLst>
        </pc:spChg>
        <pc:picChg chg="mod">
          <ac:chgData name="Sam Ramon" userId="S::samramon@microsoft.com::7d017a15-fab6-4ea0-bc5c-a0c5c5349296" providerId="AD" clId="Web-{2099B559-2AD4-82C2-11E8-F40BFD1C3DD7}" dt="2022-06-07T00:17:45.988" v="255"/>
          <ac:picMkLst>
            <pc:docMk/>
            <pc:sldMk cId="675720812" sldId="2146846477"/>
            <ac:picMk id="2" creationId="{01ECCBE2-4B5C-979C-2C4D-1E96E7D94240}"/>
          </ac:picMkLst>
        </pc:picChg>
      </pc:sldChg>
      <pc:sldChg chg="modSp del">
        <pc:chgData name="Sam Ramon" userId="S::samramon@microsoft.com::7d017a15-fab6-4ea0-bc5c-a0c5c5349296" providerId="AD" clId="Web-{2099B559-2AD4-82C2-11E8-F40BFD1C3DD7}" dt="2022-06-07T00:20:36.436" v="298"/>
        <pc:sldMkLst>
          <pc:docMk/>
          <pc:sldMk cId="111266361" sldId="2146846478"/>
        </pc:sldMkLst>
        <pc:spChg chg="mod">
          <ac:chgData name="Sam Ramon" userId="S::samramon@microsoft.com::7d017a15-fab6-4ea0-bc5c-a0c5c5349296" providerId="AD" clId="Web-{2099B559-2AD4-82C2-11E8-F40BFD1C3DD7}" dt="2022-06-06T23:41:52.645" v="3" actId="20577"/>
          <ac:spMkLst>
            <pc:docMk/>
            <pc:sldMk cId="111266361" sldId="2146846478"/>
            <ac:spMk id="4" creationId="{5114B0A1-0CEC-32C4-D738-6AAF9A1C779A}"/>
          </ac:spMkLst>
        </pc:spChg>
      </pc:sldChg>
      <pc:sldChg chg="delSp">
        <pc:chgData name="Sam Ramon" userId="S::samramon@microsoft.com::7d017a15-fab6-4ea0-bc5c-a0c5c5349296" providerId="AD" clId="Web-{2099B559-2AD4-82C2-11E8-F40BFD1C3DD7}" dt="2022-06-07T00:21:12.407" v="303"/>
        <pc:sldMkLst>
          <pc:docMk/>
          <pc:sldMk cId="1713578892" sldId="2146846479"/>
        </pc:sldMkLst>
        <pc:spChg chg="del">
          <ac:chgData name="Sam Ramon" userId="S::samramon@microsoft.com::7d017a15-fab6-4ea0-bc5c-a0c5c5349296" providerId="AD" clId="Web-{2099B559-2AD4-82C2-11E8-F40BFD1C3DD7}" dt="2022-06-07T00:21:12.407" v="303"/>
          <ac:spMkLst>
            <pc:docMk/>
            <pc:sldMk cId="1713578892" sldId="2146846479"/>
            <ac:spMk id="7" creationId="{297127B1-ABF7-58CE-E9F1-7EF9A1645C5A}"/>
          </ac:spMkLst>
        </pc:spChg>
      </pc:sldChg>
      <pc:sldChg chg="addSp delSp modSp add mod replId setBg">
        <pc:chgData name="Sam Ramon" userId="S::samramon@microsoft.com::7d017a15-fab6-4ea0-bc5c-a0c5c5349296" providerId="AD" clId="Web-{2099B559-2AD4-82C2-11E8-F40BFD1C3DD7}" dt="2022-06-07T00:13:43.863" v="235" actId="1076"/>
        <pc:sldMkLst>
          <pc:docMk/>
          <pc:sldMk cId="1385221937" sldId="2146846480"/>
        </pc:sldMkLst>
        <pc:spChg chg="add mod">
          <ac:chgData name="Sam Ramon" userId="S::samramon@microsoft.com::7d017a15-fab6-4ea0-bc5c-a0c5c5349296" providerId="AD" clId="Web-{2099B559-2AD4-82C2-11E8-F40BFD1C3DD7}" dt="2022-06-07T00:13:43.863" v="235" actId="1076"/>
          <ac:spMkLst>
            <pc:docMk/>
            <pc:sldMk cId="1385221937" sldId="2146846480"/>
            <ac:spMk id="3" creationId="{DB8272DB-1A63-9CBC-9813-B4CB6C0DE59D}"/>
          </ac:spMkLst>
        </pc:spChg>
        <pc:spChg chg="mod">
          <ac:chgData name="Sam Ramon" userId="S::samramon@microsoft.com::7d017a15-fab6-4ea0-bc5c-a0c5c5349296" providerId="AD" clId="Web-{2099B559-2AD4-82C2-11E8-F40BFD1C3DD7}" dt="2022-06-06T23:52:42.825" v="166"/>
          <ac:spMkLst>
            <pc:docMk/>
            <pc:sldMk cId="1385221937" sldId="2146846480"/>
            <ac:spMk id="4" creationId="{5114B0A1-0CEC-32C4-D738-6AAF9A1C779A}"/>
          </ac:spMkLst>
        </pc:spChg>
        <pc:spChg chg="mod ord">
          <ac:chgData name="Sam Ramon" userId="S::samramon@microsoft.com::7d017a15-fab6-4ea0-bc5c-a0c5c5349296" providerId="AD" clId="Web-{2099B559-2AD4-82C2-11E8-F40BFD1C3DD7}" dt="2022-06-06T23:54:23.488" v="221" actId="20577"/>
          <ac:spMkLst>
            <pc:docMk/>
            <pc:sldMk cId="1385221937" sldId="2146846480"/>
            <ac:spMk id="9" creationId="{5209EA5D-A636-3586-039E-92DCEE06EA35}"/>
          </ac:spMkLst>
        </pc:spChg>
        <pc:spChg chg="add del">
          <ac:chgData name="Sam Ramon" userId="S::samramon@microsoft.com::7d017a15-fab6-4ea0-bc5c-a0c5c5349296" providerId="AD" clId="Web-{2099B559-2AD4-82C2-11E8-F40BFD1C3DD7}" dt="2022-06-06T23:52:42.825" v="167"/>
          <ac:spMkLst>
            <pc:docMk/>
            <pc:sldMk cId="1385221937" sldId="2146846480"/>
            <ac:spMk id="14" creationId="{18FD74D4-C0F3-4E5B-9628-885593F0B528}"/>
          </ac:spMkLst>
        </pc:spChg>
        <pc:spChg chg="add del">
          <ac:chgData name="Sam Ramon" userId="S::samramon@microsoft.com::7d017a15-fab6-4ea0-bc5c-a0c5c5349296" providerId="AD" clId="Web-{2099B559-2AD4-82C2-11E8-F40BFD1C3DD7}" dt="2022-06-06T23:52:42.825" v="167"/>
          <ac:spMkLst>
            <pc:docMk/>
            <pc:sldMk cId="1385221937" sldId="2146846480"/>
            <ac:spMk id="16" creationId="{067CFD9A-AD7C-42E8-898D-F51A83B12D73}"/>
          </ac:spMkLst>
        </pc:spChg>
        <pc:spChg chg="add del">
          <ac:chgData name="Sam Ramon" userId="S::samramon@microsoft.com::7d017a15-fab6-4ea0-bc5c-a0c5c5349296" providerId="AD" clId="Web-{2099B559-2AD4-82C2-11E8-F40BFD1C3DD7}" dt="2022-06-06T23:52:42.825" v="166"/>
          <ac:spMkLst>
            <pc:docMk/>
            <pc:sldMk cId="1385221937" sldId="2146846480"/>
            <ac:spMk id="21" creationId="{C0B0B0C1-A306-4573-8D49-BB656F311B2E}"/>
          </ac:spMkLst>
        </pc:spChg>
        <pc:spChg chg="add del">
          <ac:chgData name="Sam Ramon" userId="S::samramon@microsoft.com::7d017a15-fab6-4ea0-bc5c-a0c5c5349296" providerId="AD" clId="Web-{2099B559-2AD4-82C2-11E8-F40BFD1C3DD7}" dt="2022-06-06T23:52:42.825" v="166"/>
          <ac:spMkLst>
            <pc:docMk/>
            <pc:sldMk cId="1385221937" sldId="2146846480"/>
            <ac:spMk id="23" creationId="{7A647878-ECF9-4880-BCF6-1EBF7C11588B}"/>
          </ac:spMkLst>
        </pc:spChg>
        <pc:spChg chg="add">
          <ac:chgData name="Sam Ramon" userId="S::samramon@microsoft.com::7d017a15-fab6-4ea0-bc5c-a0c5c5349296" providerId="AD" clId="Web-{2099B559-2AD4-82C2-11E8-F40BFD1C3DD7}" dt="2022-06-06T23:52:42.825" v="167"/>
          <ac:spMkLst>
            <pc:docMk/>
            <pc:sldMk cId="1385221937" sldId="2146846480"/>
            <ac:spMk id="25" creationId="{18FD74D4-C0F3-4E5B-9628-885593F0B528}"/>
          </ac:spMkLst>
        </pc:spChg>
        <pc:spChg chg="add">
          <ac:chgData name="Sam Ramon" userId="S::samramon@microsoft.com::7d017a15-fab6-4ea0-bc5c-a0c5c5349296" providerId="AD" clId="Web-{2099B559-2AD4-82C2-11E8-F40BFD1C3DD7}" dt="2022-06-06T23:52:42.825" v="167"/>
          <ac:spMkLst>
            <pc:docMk/>
            <pc:sldMk cId="1385221937" sldId="2146846480"/>
            <ac:spMk id="26" creationId="{067CFD9A-AD7C-42E8-898D-F51A83B12D73}"/>
          </ac:spMkLst>
        </pc:spChg>
        <pc:picChg chg="add mod">
          <ac:chgData name="Sam Ramon" userId="S::samramon@microsoft.com::7d017a15-fab6-4ea0-bc5c-a0c5c5349296" providerId="AD" clId="Web-{2099B559-2AD4-82C2-11E8-F40BFD1C3DD7}" dt="2022-06-06T23:52:42.825" v="166"/>
          <ac:picMkLst>
            <pc:docMk/>
            <pc:sldMk cId="1385221937" sldId="2146846480"/>
            <ac:picMk id="2" creationId="{E9FCFAB9-6C55-54CC-6127-F150E8B0FA96}"/>
          </ac:picMkLst>
        </pc:picChg>
      </pc:sldChg>
      <pc:sldChg chg="addSp delSp modSp add replId">
        <pc:chgData name="Sam Ramon" userId="S::samramon@microsoft.com::7d017a15-fab6-4ea0-bc5c-a0c5c5349296" providerId="AD" clId="Web-{2099B559-2AD4-82C2-11E8-F40BFD1C3DD7}" dt="2022-06-07T00:19:14.103" v="270" actId="14100"/>
        <pc:sldMkLst>
          <pc:docMk/>
          <pc:sldMk cId="1890153279" sldId="2146846481"/>
        </pc:sldMkLst>
        <pc:spChg chg="del">
          <ac:chgData name="Sam Ramon" userId="S::samramon@microsoft.com::7d017a15-fab6-4ea0-bc5c-a0c5c5349296" providerId="AD" clId="Web-{2099B559-2AD4-82C2-11E8-F40BFD1C3DD7}" dt="2022-06-07T00:15:30.151" v="247"/>
          <ac:spMkLst>
            <pc:docMk/>
            <pc:sldMk cId="1890153279" sldId="2146846481"/>
            <ac:spMk id="3" creationId="{DB8272DB-1A63-9CBC-9813-B4CB6C0DE59D}"/>
          </ac:spMkLst>
        </pc:spChg>
        <pc:spChg chg="mod">
          <ac:chgData name="Sam Ramon" userId="S::samramon@microsoft.com::7d017a15-fab6-4ea0-bc5c-a0c5c5349296" providerId="AD" clId="Web-{2099B559-2AD4-82C2-11E8-F40BFD1C3DD7}" dt="2022-06-07T00:15:18.900" v="243" actId="20577"/>
          <ac:spMkLst>
            <pc:docMk/>
            <pc:sldMk cId="1890153279" sldId="2146846481"/>
            <ac:spMk id="4" creationId="{5114B0A1-0CEC-32C4-D738-6AAF9A1C779A}"/>
          </ac:spMkLst>
        </pc:spChg>
        <pc:spChg chg="mod">
          <ac:chgData name="Sam Ramon" userId="S::samramon@microsoft.com::7d017a15-fab6-4ea0-bc5c-a0c5c5349296" providerId="AD" clId="Web-{2099B559-2AD4-82C2-11E8-F40BFD1C3DD7}" dt="2022-06-07T00:19:14.103" v="270" actId="14100"/>
          <ac:spMkLst>
            <pc:docMk/>
            <pc:sldMk cId="1890153279" sldId="2146846481"/>
            <ac:spMk id="9" creationId="{5209EA5D-A636-3586-039E-92DCEE06EA35}"/>
          </ac:spMkLst>
        </pc:spChg>
        <pc:picChg chg="del">
          <ac:chgData name="Sam Ramon" userId="S::samramon@microsoft.com::7d017a15-fab6-4ea0-bc5c-a0c5c5349296" providerId="AD" clId="Web-{2099B559-2AD4-82C2-11E8-F40BFD1C3DD7}" dt="2022-06-07T00:15:24.244" v="244"/>
          <ac:picMkLst>
            <pc:docMk/>
            <pc:sldMk cId="1890153279" sldId="2146846481"/>
            <ac:picMk id="2" creationId="{E9FCFAB9-6C55-54CC-6127-F150E8B0FA96}"/>
          </ac:picMkLst>
        </pc:picChg>
        <pc:picChg chg="add mod">
          <ac:chgData name="Sam Ramon" userId="S::samramon@microsoft.com::7d017a15-fab6-4ea0-bc5c-a0c5c5349296" providerId="AD" clId="Web-{2099B559-2AD4-82C2-11E8-F40BFD1C3DD7}" dt="2022-06-07T00:17:35.581" v="254"/>
          <ac:picMkLst>
            <pc:docMk/>
            <pc:sldMk cId="1890153279" sldId="2146846481"/>
            <ac:picMk id="5" creationId="{F640A177-4188-316B-99FB-4EAA2C5EEF42}"/>
          </ac:picMkLst>
        </pc:picChg>
      </pc:sldChg>
      <pc:sldChg chg="addSp delSp modSp add replId">
        <pc:chgData name="Sam Ramon" userId="S::samramon@microsoft.com::7d017a15-fab6-4ea0-bc5c-a0c5c5349296" providerId="AD" clId="Web-{2099B559-2AD4-82C2-11E8-F40BFD1C3DD7}" dt="2022-06-07T00:20:53.265" v="302" actId="1076"/>
        <pc:sldMkLst>
          <pc:docMk/>
          <pc:sldMk cId="1553973425" sldId="2146846482"/>
        </pc:sldMkLst>
        <pc:spChg chg="add del mod">
          <ac:chgData name="Sam Ramon" userId="S::samramon@microsoft.com::7d017a15-fab6-4ea0-bc5c-a0c5c5349296" providerId="AD" clId="Web-{2099B559-2AD4-82C2-11E8-F40BFD1C3DD7}" dt="2022-06-07T00:19:34.385" v="274"/>
          <ac:spMkLst>
            <pc:docMk/>
            <pc:sldMk cId="1553973425" sldId="2146846482"/>
            <ac:spMk id="2" creationId="{52951496-82A7-019B-F6C2-34B085B93CD7}"/>
          </ac:spMkLst>
        </pc:spChg>
        <pc:spChg chg="add mod">
          <ac:chgData name="Sam Ramon" userId="S::samramon@microsoft.com::7d017a15-fab6-4ea0-bc5c-a0c5c5349296" providerId="AD" clId="Web-{2099B559-2AD4-82C2-11E8-F40BFD1C3DD7}" dt="2022-06-07T00:20:53.250" v="299" actId="1076"/>
          <ac:spMkLst>
            <pc:docMk/>
            <pc:sldMk cId="1553973425" sldId="2146846482"/>
            <ac:spMk id="3" creationId="{093702D1-1DD0-4874-A845-2B7AF53416EB}"/>
          </ac:spMkLst>
        </pc:spChg>
        <pc:spChg chg="mod">
          <ac:chgData name="Sam Ramon" userId="S::samramon@microsoft.com::7d017a15-fab6-4ea0-bc5c-a0c5c5349296" providerId="AD" clId="Web-{2099B559-2AD4-82C2-11E8-F40BFD1C3DD7}" dt="2022-06-07T00:19:02.196" v="267" actId="1076"/>
          <ac:spMkLst>
            <pc:docMk/>
            <pc:sldMk cId="1553973425" sldId="2146846482"/>
            <ac:spMk id="4" creationId="{5114B0A1-0CEC-32C4-D738-6AAF9A1C779A}"/>
          </ac:spMkLst>
        </pc:spChg>
        <pc:spChg chg="del mod">
          <ac:chgData name="Sam Ramon" userId="S::samramon@microsoft.com::7d017a15-fab6-4ea0-bc5c-a0c5c5349296" providerId="AD" clId="Web-{2099B559-2AD4-82C2-11E8-F40BFD1C3DD7}" dt="2022-06-07T00:19:09.493" v="269"/>
          <ac:spMkLst>
            <pc:docMk/>
            <pc:sldMk cId="1553973425" sldId="2146846482"/>
            <ac:spMk id="9" creationId="{5209EA5D-A636-3586-039E-92DCEE06EA35}"/>
          </ac:spMkLst>
        </pc:spChg>
        <pc:spChg chg="add mod">
          <ac:chgData name="Sam Ramon" userId="S::samramon@microsoft.com::7d017a15-fab6-4ea0-bc5c-a0c5c5349296" providerId="AD" clId="Web-{2099B559-2AD4-82C2-11E8-F40BFD1C3DD7}" dt="2022-06-07T00:20:53.265" v="302" actId="1076"/>
          <ac:spMkLst>
            <pc:docMk/>
            <pc:sldMk cId="1553973425" sldId="2146846482"/>
            <ac:spMk id="12" creationId="{663FC10F-B4AB-96BA-4475-AE68105A6428}"/>
          </ac:spMkLst>
        </pc:spChg>
        <pc:picChg chg="del">
          <ac:chgData name="Sam Ramon" userId="S::samramon@microsoft.com::7d017a15-fab6-4ea0-bc5c-a0c5c5349296" providerId="AD" clId="Web-{2099B559-2AD4-82C2-11E8-F40BFD1C3DD7}" dt="2022-06-07T00:19:26.432" v="273"/>
          <ac:picMkLst>
            <pc:docMk/>
            <pc:sldMk cId="1553973425" sldId="2146846482"/>
            <ac:picMk id="5" creationId="{F640A177-4188-316B-99FB-4EAA2C5EEF42}"/>
          </ac:picMkLst>
        </pc:picChg>
        <pc:picChg chg="add mod">
          <ac:chgData name="Sam Ramon" userId="S::samramon@microsoft.com::7d017a15-fab6-4ea0-bc5c-a0c5c5349296" providerId="AD" clId="Web-{2099B559-2AD4-82C2-11E8-F40BFD1C3DD7}" dt="2022-06-07T00:20:53.250" v="300" actId="1076"/>
          <ac:picMkLst>
            <pc:docMk/>
            <pc:sldMk cId="1553973425" sldId="2146846482"/>
            <ac:picMk id="6" creationId="{75FF9791-2140-0A99-A878-2FC3D5A14CC8}"/>
          </ac:picMkLst>
        </pc:picChg>
        <pc:picChg chg="add mod">
          <ac:chgData name="Sam Ramon" userId="S::samramon@microsoft.com::7d017a15-fab6-4ea0-bc5c-a0c5c5349296" providerId="AD" clId="Web-{2099B559-2AD4-82C2-11E8-F40BFD1C3DD7}" dt="2022-06-07T00:20:53.265" v="301" actId="1076"/>
          <ac:picMkLst>
            <pc:docMk/>
            <pc:sldMk cId="1553973425" sldId="2146846482"/>
            <ac:picMk id="8" creationId="{E5654231-1DFC-4C7E-4DFE-FA23CD0D51F8}"/>
          </ac:picMkLst>
        </pc:picChg>
      </pc:sldChg>
    </pc:docChg>
  </pc:docChgLst>
  <pc:docChgLst>
    <pc:chgData name="Sam Ramon" userId="S::samramon@microsoft.com::7d017a15-fab6-4ea0-bc5c-a0c5c5349296" providerId="AD" clId="Web-{DE140B31-F2F6-DD9F-5C2D-30F46C82D9ED}"/>
    <pc:docChg chg="addSld modSld modSection">
      <pc:chgData name="Sam Ramon" userId="S::samramon@microsoft.com::7d017a15-fab6-4ea0-bc5c-a0c5c5349296" providerId="AD" clId="Web-{DE140B31-F2F6-DD9F-5C2D-30F46C82D9ED}" dt="2022-06-06T22:35:19.436" v="397" actId="14100"/>
      <pc:docMkLst>
        <pc:docMk/>
      </pc:docMkLst>
      <pc:sldChg chg="modSp">
        <pc:chgData name="Sam Ramon" userId="S::samramon@microsoft.com::7d017a15-fab6-4ea0-bc5c-a0c5c5349296" providerId="AD" clId="Web-{DE140B31-F2F6-DD9F-5C2D-30F46C82D9ED}" dt="2022-06-06T18:46:11.315" v="7" actId="20577"/>
        <pc:sldMkLst>
          <pc:docMk/>
          <pc:sldMk cId="2089565411" sldId="2146846473"/>
        </pc:sldMkLst>
        <pc:spChg chg="mod">
          <ac:chgData name="Sam Ramon" userId="S::samramon@microsoft.com::7d017a15-fab6-4ea0-bc5c-a0c5c5349296" providerId="AD" clId="Web-{DE140B31-F2F6-DD9F-5C2D-30F46C82D9ED}" dt="2022-06-06T18:46:11.315" v="7" actId="20577"/>
          <ac:spMkLst>
            <pc:docMk/>
            <pc:sldMk cId="2089565411" sldId="2146846473"/>
            <ac:spMk id="9" creationId="{5209EA5D-A636-3586-039E-92DCEE06EA35}"/>
          </ac:spMkLst>
        </pc:spChg>
      </pc:sldChg>
      <pc:sldChg chg="modSp">
        <pc:chgData name="Sam Ramon" userId="S::samramon@microsoft.com::7d017a15-fab6-4ea0-bc5c-a0c5c5349296" providerId="AD" clId="Web-{DE140B31-F2F6-DD9F-5C2D-30F46C82D9ED}" dt="2022-06-06T18:51:47.997" v="25" actId="20577"/>
        <pc:sldMkLst>
          <pc:docMk/>
          <pc:sldMk cId="2340214161" sldId="2146846476"/>
        </pc:sldMkLst>
        <pc:spChg chg="mod">
          <ac:chgData name="Sam Ramon" userId="S::samramon@microsoft.com::7d017a15-fab6-4ea0-bc5c-a0c5c5349296" providerId="AD" clId="Web-{DE140B31-F2F6-DD9F-5C2D-30F46C82D9ED}" dt="2022-06-06T18:51:47.997" v="25" actId="20577"/>
          <ac:spMkLst>
            <pc:docMk/>
            <pc:sldMk cId="2340214161" sldId="2146846476"/>
            <ac:spMk id="40" creationId="{2ED729E1-C3D1-80CD-5E31-1F64D08C0C23}"/>
          </ac:spMkLst>
        </pc:spChg>
      </pc:sldChg>
      <pc:sldChg chg="addSp modSp">
        <pc:chgData name="Sam Ramon" userId="S::samramon@microsoft.com::7d017a15-fab6-4ea0-bc5c-a0c5c5349296" providerId="AD" clId="Web-{DE140B31-F2F6-DD9F-5C2D-30F46C82D9ED}" dt="2022-06-06T22:27:06.397" v="302" actId="1076"/>
        <pc:sldMkLst>
          <pc:docMk/>
          <pc:sldMk cId="675720812" sldId="2146846477"/>
        </pc:sldMkLst>
        <pc:spChg chg="mod">
          <ac:chgData name="Sam Ramon" userId="S::samramon@microsoft.com::7d017a15-fab6-4ea0-bc5c-a0c5c5349296" providerId="AD" clId="Web-{DE140B31-F2F6-DD9F-5C2D-30F46C82D9ED}" dt="2022-06-06T19:38:11.470" v="130" actId="20577"/>
          <ac:spMkLst>
            <pc:docMk/>
            <pc:sldMk cId="675720812" sldId="2146846477"/>
            <ac:spMk id="4" creationId="{5114B0A1-0CEC-32C4-D738-6AAF9A1C779A}"/>
          </ac:spMkLst>
        </pc:spChg>
        <pc:spChg chg="mod">
          <ac:chgData name="Sam Ramon" userId="S::samramon@microsoft.com::7d017a15-fab6-4ea0-bc5c-a0c5c5349296" providerId="AD" clId="Web-{DE140B31-F2F6-DD9F-5C2D-30F46C82D9ED}" dt="2022-06-06T22:10:56.191" v="285" actId="20577"/>
          <ac:spMkLst>
            <pc:docMk/>
            <pc:sldMk cId="675720812" sldId="2146846477"/>
            <ac:spMk id="9" creationId="{5209EA5D-A636-3586-039E-92DCEE06EA35}"/>
          </ac:spMkLst>
        </pc:spChg>
        <pc:picChg chg="add mod">
          <ac:chgData name="Sam Ramon" userId="S::samramon@microsoft.com::7d017a15-fab6-4ea0-bc5c-a0c5c5349296" providerId="AD" clId="Web-{DE140B31-F2F6-DD9F-5C2D-30F46C82D9ED}" dt="2022-06-06T22:27:06.397" v="302" actId="1076"/>
          <ac:picMkLst>
            <pc:docMk/>
            <pc:sldMk cId="675720812" sldId="2146846477"/>
            <ac:picMk id="2" creationId="{01ECCBE2-4B5C-979C-2C4D-1E96E7D94240}"/>
          </ac:picMkLst>
        </pc:picChg>
      </pc:sldChg>
      <pc:sldChg chg="addSp delSp modSp add replId">
        <pc:chgData name="Sam Ramon" userId="S::samramon@microsoft.com::7d017a15-fab6-4ea0-bc5c-a0c5c5349296" providerId="AD" clId="Web-{DE140B31-F2F6-DD9F-5C2D-30F46C82D9ED}" dt="2022-06-06T22:30:15.094" v="349" actId="1076"/>
        <pc:sldMkLst>
          <pc:docMk/>
          <pc:sldMk cId="111266361" sldId="2146846478"/>
        </pc:sldMkLst>
        <pc:spChg chg="mod">
          <ac:chgData name="Sam Ramon" userId="S::samramon@microsoft.com::7d017a15-fab6-4ea0-bc5c-a0c5c5349296" providerId="AD" clId="Web-{DE140B31-F2F6-DD9F-5C2D-30F46C82D9ED}" dt="2022-06-06T19:44:52.509" v="256" actId="20577"/>
          <ac:spMkLst>
            <pc:docMk/>
            <pc:sldMk cId="111266361" sldId="2146846478"/>
            <ac:spMk id="4" creationId="{5114B0A1-0CEC-32C4-D738-6AAF9A1C779A}"/>
          </ac:spMkLst>
        </pc:spChg>
        <pc:spChg chg="add mod">
          <ac:chgData name="Sam Ramon" userId="S::samramon@microsoft.com::7d017a15-fab6-4ea0-bc5c-a0c5c5349296" providerId="AD" clId="Web-{DE140B31-F2F6-DD9F-5C2D-30F46C82D9ED}" dt="2022-06-06T22:30:15.094" v="348" actId="1076"/>
          <ac:spMkLst>
            <pc:docMk/>
            <pc:sldMk cId="111266361" sldId="2146846478"/>
            <ac:spMk id="6" creationId="{8CB04166-F846-EA79-09C0-AB9585411526}"/>
          </ac:spMkLst>
        </pc:spChg>
        <pc:spChg chg="mod">
          <ac:chgData name="Sam Ramon" userId="S::samramon@microsoft.com::7d017a15-fab6-4ea0-bc5c-a0c5c5349296" providerId="AD" clId="Web-{DE140B31-F2F6-DD9F-5C2D-30F46C82D9ED}" dt="2022-06-06T22:30:15.062" v="346" actId="1076"/>
          <ac:spMkLst>
            <pc:docMk/>
            <pc:sldMk cId="111266361" sldId="2146846478"/>
            <ac:spMk id="9" creationId="{5209EA5D-A636-3586-039E-92DCEE06EA35}"/>
          </ac:spMkLst>
        </pc:spChg>
        <pc:picChg chg="del">
          <ac:chgData name="Sam Ramon" userId="S::samramon@microsoft.com::7d017a15-fab6-4ea0-bc5c-a0c5c5349296" providerId="AD" clId="Web-{DE140B31-F2F6-DD9F-5C2D-30F46C82D9ED}" dt="2022-06-06T19:39:43.803" v="196"/>
          <ac:picMkLst>
            <pc:docMk/>
            <pc:sldMk cId="111266361" sldId="2146846478"/>
            <ac:picMk id="2" creationId="{01ECCBE2-4B5C-979C-2C4D-1E96E7D94240}"/>
          </ac:picMkLst>
        </pc:picChg>
        <pc:picChg chg="add mod">
          <ac:chgData name="Sam Ramon" userId="S::samramon@microsoft.com::7d017a15-fab6-4ea0-bc5c-a0c5c5349296" providerId="AD" clId="Web-{DE140B31-F2F6-DD9F-5C2D-30F46C82D9ED}" dt="2022-06-06T22:30:15.078" v="347" actId="1076"/>
          <ac:picMkLst>
            <pc:docMk/>
            <pc:sldMk cId="111266361" sldId="2146846478"/>
            <ac:picMk id="2" creationId="{32D696A2-41C5-860A-E21F-9E6ADD229F37}"/>
          </ac:picMkLst>
        </pc:picChg>
        <pc:picChg chg="add mod modCrop">
          <ac:chgData name="Sam Ramon" userId="S::samramon@microsoft.com::7d017a15-fab6-4ea0-bc5c-a0c5c5349296" providerId="AD" clId="Web-{DE140B31-F2F6-DD9F-5C2D-30F46C82D9ED}" dt="2022-06-06T22:30:15.094" v="349" actId="1076"/>
          <ac:picMkLst>
            <pc:docMk/>
            <pc:sldMk cId="111266361" sldId="2146846478"/>
            <ac:picMk id="3" creationId="{4BC3C01C-2A49-E7B3-434D-1C8A3CC99931}"/>
          </ac:picMkLst>
        </pc:picChg>
      </pc:sldChg>
      <pc:sldChg chg="addSp delSp modSp add replId">
        <pc:chgData name="Sam Ramon" userId="S::samramon@microsoft.com::7d017a15-fab6-4ea0-bc5c-a0c5c5349296" providerId="AD" clId="Web-{DE140B31-F2F6-DD9F-5C2D-30F46C82D9ED}" dt="2022-06-06T22:35:19.436" v="397" actId="14100"/>
        <pc:sldMkLst>
          <pc:docMk/>
          <pc:sldMk cId="1713578892" sldId="2146846479"/>
        </pc:sldMkLst>
        <pc:spChg chg="mod">
          <ac:chgData name="Sam Ramon" userId="S::samramon@microsoft.com::7d017a15-fab6-4ea0-bc5c-a0c5c5349296" providerId="AD" clId="Web-{DE140B31-F2F6-DD9F-5C2D-30F46C82D9ED}" dt="2022-06-06T22:30:45.455" v="358" actId="20577"/>
          <ac:spMkLst>
            <pc:docMk/>
            <pc:sldMk cId="1713578892" sldId="2146846479"/>
            <ac:spMk id="4" creationId="{5114B0A1-0CEC-32C4-D738-6AAF9A1C779A}"/>
          </ac:spMkLst>
        </pc:spChg>
        <pc:spChg chg="del">
          <ac:chgData name="Sam Ramon" userId="S::samramon@microsoft.com::7d017a15-fab6-4ea0-bc5c-a0c5c5349296" providerId="AD" clId="Web-{DE140B31-F2F6-DD9F-5C2D-30F46C82D9ED}" dt="2022-06-06T22:30:40.892" v="354"/>
          <ac:spMkLst>
            <pc:docMk/>
            <pc:sldMk cId="1713578892" sldId="2146846479"/>
            <ac:spMk id="6" creationId="{8CB04166-F846-EA79-09C0-AB9585411526}"/>
          </ac:spMkLst>
        </pc:spChg>
        <pc:spChg chg="add mod">
          <ac:chgData name="Sam Ramon" userId="S::samramon@microsoft.com::7d017a15-fab6-4ea0-bc5c-a0c5c5349296" providerId="AD" clId="Web-{DE140B31-F2F6-DD9F-5C2D-30F46C82D9ED}" dt="2022-06-06T22:35:19.436" v="397" actId="14100"/>
          <ac:spMkLst>
            <pc:docMk/>
            <pc:sldMk cId="1713578892" sldId="2146846479"/>
            <ac:spMk id="7" creationId="{297127B1-ABF7-58CE-E9F1-7EF9A1645C5A}"/>
          </ac:spMkLst>
        </pc:spChg>
        <pc:spChg chg="del">
          <ac:chgData name="Sam Ramon" userId="S::samramon@microsoft.com::7d017a15-fab6-4ea0-bc5c-a0c5c5349296" providerId="AD" clId="Web-{DE140B31-F2F6-DD9F-5C2D-30F46C82D9ED}" dt="2022-06-06T22:30:39.517" v="353"/>
          <ac:spMkLst>
            <pc:docMk/>
            <pc:sldMk cId="1713578892" sldId="2146846479"/>
            <ac:spMk id="9" creationId="{5209EA5D-A636-3586-039E-92DCEE06EA35}"/>
          </ac:spMkLst>
        </pc:spChg>
        <pc:picChg chg="del">
          <ac:chgData name="Sam Ramon" userId="S::samramon@microsoft.com::7d017a15-fab6-4ea0-bc5c-a0c5c5349296" providerId="AD" clId="Web-{DE140B31-F2F6-DD9F-5C2D-30F46C82D9ED}" dt="2022-06-06T22:30:37.657" v="352"/>
          <ac:picMkLst>
            <pc:docMk/>
            <pc:sldMk cId="1713578892" sldId="2146846479"/>
            <ac:picMk id="2" creationId="{32D696A2-41C5-860A-E21F-9E6ADD229F37}"/>
          </ac:picMkLst>
        </pc:picChg>
        <pc:picChg chg="del">
          <ac:chgData name="Sam Ramon" userId="S::samramon@microsoft.com::7d017a15-fab6-4ea0-bc5c-a0c5c5349296" providerId="AD" clId="Web-{DE140B31-F2F6-DD9F-5C2D-30F46C82D9ED}" dt="2022-06-06T22:30:37.657" v="351"/>
          <ac:picMkLst>
            <pc:docMk/>
            <pc:sldMk cId="1713578892" sldId="2146846479"/>
            <ac:picMk id="3" creationId="{4BC3C01C-2A49-E7B3-434D-1C8A3CC99931}"/>
          </ac:picMkLst>
        </pc:picChg>
      </pc:sldChg>
    </pc:docChg>
  </pc:docChgLst>
  <pc:docChgLst>
    <pc:chgData name="David Chesnut" userId="f2848d9b-e14b-42b2-a867-80b9922f67d4" providerId="ADAL" clId="{2A702602-D40C-4B21-ABCE-23AEEDB87293}"/>
    <pc:docChg chg="custSel addSld delSld modSld sldOrd modSection">
      <pc:chgData name="David Chesnut" userId="f2848d9b-e14b-42b2-a867-80b9922f67d4" providerId="ADAL" clId="{2A702602-D40C-4B21-ABCE-23AEEDB87293}" dt="2022-06-01T22:49:42.522" v="470" actId="1076"/>
      <pc:docMkLst>
        <pc:docMk/>
      </pc:docMkLst>
      <pc:sldChg chg="addSp delSp modSp mod">
        <pc:chgData name="David Chesnut" userId="f2848d9b-e14b-42b2-a867-80b9922f67d4" providerId="ADAL" clId="{2A702602-D40C-4B21-ABCE-23AEEDB87293}" dt="2022-06-01T22:47:43.750" v="295" actId="1076"/>
        <pc:sldMkLst>
          <pc:docMk/>
          <pc:sldMk cId="2103110274" sldId="2011"/>
        </pc:sldMkLst>
        <pc:spChg chg="mod">
          <ac:chgData name="David Chesnut" userId="f2848d9b-e14b-42b2-a867-80b9922f67d4" providerId="ADAL" clId="{2A702602-D40C-4B21-ABCE-23AEEDB87293}" dt="2022-06-01T22:35:08.118" v="118" actId="20577"/>
          <ac:spMkLst>
            <pc:docMk/>
            <pc:sldMk cId="2103110274" sldId="2011"/>
            <ac:spMk id="3" creationId="{B9BD24FA-E26A-4790-9925-73E6E60A02B0}"/>
          </ac:spMkLst>
        </pc:spChg>
        <pc:spChg chg="mod">
          <ac:chgData name="David Chesnut" userId="f2848d9b-e14b-42b2-a867-80b9922f67d4" providerId="ADAL" clId="{2A702602-D40C-4B21-ABCE-23AEEDB87293}" dt="2022-06-01T22:33:59.560" v="9" actId="6549"/>
          <ac:spMkLst>
            <pc:docMk/>
            <pc:sldMk cId="2103110274" sldId="2011"/>
            <ac:spMk id="5" creationId="{BF8F3C10-4EBF-45A3-84F6-5F0529D98447}"/>
          </ac:spMkLst>
        </pc:spChg>
        <pc:picChg chg="add mod">
          <ac:chgData name="David Chesnut" userId="f2848d9b-e14b-42b2-a867-80b9922f67d4" providerId="ADAL" clId="{2A702602-D40C-4B21-ABCE-23AEEDB87293}" dt="2022-06-01T22:42:19.148" v="187" actId="1076"/>
          <ac:picMkLst>
            <pc:docMk/>
            <pc:sldMk cId="2103110274" sldId="2011"/>
            <ac:picMk id="8" creationId="{8F654BE4-3533-180A-EE26-C79C7EE8FF70}"/>
          </ac:picMkLst>
        </pc:picChg>
        <pc:picChg chg="del">
          <ac:chgData name="David Chesnut" userId="f2848d9b-e14b-42b2-a867-80b9922f67d4" providerId="ADAL" clId="{2A702602-D40C-4B21-ABCE-23AEEDB87293}" dt="2022-06-01T22:35:15.157" v="121" actId="478"/>
          <ac:picMkLst>
            <pc:docMk/>
            <pc:sldMk cId="2103110274" sldId="2011"/>
            <ac:picMk id="10" creationId="{5C6BA87A-3141-B1EE-4D52-18E5BFBD93CB}"/>
          </ac:picMkLst>
        </pc:picChg>
        <pc:picChg chg="del">
          <ac:chgData name="David Chesnut" userId="f2848d9b-e14b-42b2-a867-80b9922f67d4" providerId="ADAL" clId="{2A702602-D40C-4B21-ABCE-23AEEDB87293}" dt="2022-06-01T22:35:14.106" v="119" actId="478"/>
          <ac:picMkLst>
            <pc:docMk/>
            <pc:sldMk cId="2103110274" sldId="2011"/>
            <ac:picMk id="11" creationId="{9D185E24-9ADF-4F59-8E5C-A7B7EDA67460}"/>
          </ac:picMkLst>
        </pc:picChg>
        <pc:picChg chg="add mod">
          <ac:chgData name="David Chesnut" userId="f2848d9b-e14b-42b2-a867-80b9922f67d4" providerId="ADAL" clId="{2A702602-D40C-4B21-ABCE-23AEEDB87293}" dt="2022-06-01T22:47:43.750" v="295" actId="1076"/>
          <ac:picMkLst>
            <pc:docMk/>
            <pc:sldMk cId="2103110274" sldId="2011"/>
            <ac:picMk id="12" creationId="{796CAA72-3516-6D85-4629-2BD8C7F483E3}"/>
          </ac:picMkLst>
        </pc:picChg>
        <pc:picChg chg="del">
          <ac:chgData name="David Chesnut" userId="f2848d9b-e14b-42b2-a867-80b9922f67d4" providerId="ADAL" clId="{2A702602-D40C-4B21-ABCE-23AEEDB87293}" dt="2022-06-01T22:35:14.686" v="120" actId="478"/>
          <ac:picMkLst>
            <pc:docMk/>
            <pc:sldMk cId="2103110274" sldId="2011"/>
            <ac:picMk id="14" creationId="{85C9B62B-FB23-4070-B384-D2B2E93F0695}"/>
          </ac:picMkLst>
        </pc:picChg>
      </pc:sldChg>
      <pc:sldChg chg="addSp delSp modSp mod">
        <pc:chgData name="David Chesnut" userId="f2848d9b-e14b-42b2-a867-80b9922f67d4" providerId="ADAL" clId="{2A702602-D40C-4B21-ABCE-23AEEDB87293}" dt="2022-06-01T22:49:42.522" v="470" actId="1076"/>
        <pc:sldMkLst>
          <pc:docMk/>
          <pc:sldMk cId="811644498" sldId="2012"/>
        </pc:sldMkLst>
        <pc:spChg chg="mod">
          <ac:chgData name="David Chesnut" userId="f2848d9b-e14b-42b2-a867-80b9922f67d4" providerId="ADAL" clId="{2A702602-D40C-4B21-ABCE-23AEEDB87293}" dt="2022-06-01T22:35:27.026" v="122"/>
          <ac:spMkLst>
            <pc:docMk/>
            <pc:sldMk cId="811644498" sldId="2012"/>
            <ac:spMk id="2" creationId="{D20F501C-EB4E-4B52-9C27-E86C75723544}"/>
          </ac:spMkLst>
        </pc:spChg>
        <pc:spChg chg="add mod">
          <ac:chgData name="David Chesnut" userId="f2848d9b-e14b-42b2-a867-80b9922f67d4" providerId="ADAL" clId="{2A702602-D40C-4B21-ABCE-23AEEDB87293}" dt="2022-06-01T22:41:59.787" v="185" actId="1076"/>
          <ac:spMkLst>
            <pc:docMk/>
            <pc:sldMk cId="811644498" sldId="2012"/>
            <ac:spMk id="8" creationId="{0497DCA6-FB88-08A4-4B26-816D8C39473A}"/>
          </ac:spMkLst>
        </pc:spChg>
        <pc:spChg chg="add mod">
          <ac:chgData name="David Chesnut" userId="f2848d9b-e14b-42b2-a867-80b9922f67d4" providerId="ADAL" clId="{2A702602-D40C-4B21-ABCE-23AEEDB87293}" dt="2022-06-01T22:41:59.787" v="185" actId="1076"/>
          <ac:spMkLst>
            <pc:docMk/>
            <pc:sldMk cId="811644498" sldId="2012"/>
            <ac:spMk id="10" creationId="{1E4CEC9A-212D-C7B2-78E5-5F8D9EE06544}"/>
          </ac:spMkLst>
        </pc:spChg>
        <pc:spChg chg="add mod">
          <ac:chgData name="David Chesnut" userId="f2848d9b-e14b-42b2-a867-80b9922f67d4" providerId="ADAL" clId="{2A702602-D40C-4B21-ABCE-23AEEDB87293}" dt="2022-06-01T22:49:18.558" v="466" actId="1076"/>
          <ac:spMkLst>
            <pc:docMk/>
            <pc:sldMk cId="811644498" sldId="2012"/>
            <ac:spMk id="21" creationId="{088D2D46-DE33-9613-7A82-89670A55E114}"/>
          </ac:spMkLst>
        </pc:spChg>
        <pc:spChg chg="add mod">
          <ac:chgData name="David Chesnut" userId="f2848d9b-e14b-42b2-a867-80b9922f67d4" providerId="ADAL" clId="{2A702602-D40C-4B21-ABCE-23AEEDB87293}" dt="2022-06-01T22:49:18.558" v="466" actId="1076"/>
          <ac:spMkLst>
            <pc:docMk/>
            <pc:sldMk cId="811644498" sldId="2012"/>
            <ac:spMk id="23" creationId="{C9DBFC73-8C32-2A48-6FE7-80CEC4992AC3}"/>
          </ac:spMkLst>
        </pc:spChg>
        <pc:spChg chg="del">
          <ac:chgData name="David Chesnut" userId="f2848d9b-e14b-42b2-a867-80b9922f67d4" providerId="ADAL" clId="{2A702602-D40C-4B21-ABCE-23AEEDB87293}" dt="2022-06-01T22:35:32.746" v="126" actId="478"/>
          <ac:spMkLst>
            <pc:docMk/>
            <pc:sldMk cId="811644498" sldId="2012"/>
            <ac:spMk id="26" creationId="{22EC06F8-7975-8218-555C-0F280CBD53C6}"/>
          </ac:spMkLst>
        </pc:spChg>
        <pc:spChg chg="del">
          <ac:chgData name="David Chesnut" userId="f2848d9b-e14b-42b2-a867-80b9922f67d4" providerId="ADAL" clId="{2A702602-D40C-4B21-ABCE-23AEEDB87293}" dt="2022-06-01T22:35:32.746" v="126" actId="478"/>
          <ac:spMkLst>
            <pc:docMk/>
            <pc:sldMk cId="811644498" sldId="2012"/>
            <ac:spMk id="28" creationId="{C028DAE2-3930-42E3-CFF1-3A7A218F4CDF}"/>
          </ac:spMkLst>
        </pc:spChg>
        <pc:grpChg chg="del">
          <ac:chgData name="David Chesnut" userId="f2848d9b-e14b-42b2-a867-80b9922f67d4" providerId="ADAL" clId="{2A702602-D40C-4B21-ABCE-23AEEDB87293}" dt="2022-06-01T22:35:29.541" v="123" actId="478"/>
          <ac:grpSpMkLst>
            <pc:docMk/>
            <pc:sldMk cId="811644498" sldId="2012"/>
            <ac:grpSpMk id="6" creationId="{220CB048-4682-4ADB-A923-CF04FCA2224F}"/>
          </ac:grpSpMkLst>
        </pc:grpChg>
        <pc:grpChg chg="del">
          <ac:chgData name="David Chesnut" userId="f2848d9b-e14b-42b2-a867-80b9922f67d4" providerId="ADAL" clId="{2A702602-D40C-4B21-ABCE-23AEEDB87293}" dt="2022-06-01T22:35:30.803" v="125" actId="478"/>
          <ac:grpSpMkLst>
            <pc:docMk/>
            <pc:sldMk cId="811644498" sldId="2012"/>
            <ac:grpSpMk id="14" creationId="{B88505DB-2C7D-BEDB-AD41-679753987F46}"/>
          </ac:grpSpMkLst>
        </pc:grpChg>
        <pc:picChg chg="add mod">
          <ac:chgData name="David Chesnut" userId="f2848d9b-e14b-42b2-a867-80b9922f67d4" providerId="ADAL" clId="{2A702602-D40C-4B21-ABCE-23AEEDB87293}" dt="2022-06-01T22:49:42.522" v="470" actId="1076"/>
          <ac:picMkLst>
            <pc:docMk/>
            <pc:sldMk cId="811644498" sldId="2012"/>
            <ac:picMk id="5" creationId="{47E05A8C-3F72-2CE0-9936-8D62DAC1C0FD}"/>
          </ac:picMkLst>
        </pc:picChg>
        <pc:picChg chg="add mod">
          <ac:chgData name="David Chesnut" userId="f2848d9b-e14b-42b2-a867-80b9922f67d4" providerId="ADAL" clId="{2A702602-D40C-4B21-ABCE-23AEEDB87293}" dt="2022-06-01T22:49:36.574" v="469" actId="1076"/>
          <ac:picMkLst>
            <pc:docMk/>
            <pc:sldMk cId="811644498" sldId="2012"/>
            <ac:picMk id="12" creationId="{70BBF773-80B1-5D53-2E51-F62557551A84}"/>
          </ac:picMkLst>
        </pc:picChg>
        <pc:picChg chg="del">
          <ac:chgData name="David Chesnut" userId="f2848d9b-e14b-42b2-a867-80b9922f67d4" providerId="ADAL" clId="{2A702602-D40C-4B21-ABCE-23AEEDB87293}" dt="2022-06-01T22:35:30.203" v="124" actId="478"/>
          <ac:picMkLst>
            <pc:docMk/>
            <pc:sldMk cId="811644498" sldId="2012"/>
            <ac:picMk id="29" creationId="{7464387A-4121-BD1B-D04D-58631E45AC22}"/>
          </ac:picMkLst>
        </pc:picChg>
      </pc:sldChg>
      <pc:sldChg chg="del">
        <pc:chgData name="David Chesnut" userId="f2848d9b-e14b-42b2-a867-80b9922f67d4" providerId="ADAL" clId="{2A702602-D40C-4B21-ABCE-23AEEDB87293}" dt="2022-06-01T22:42:52.768" v="192" actId="47"/>
        <pc:sldMkLst>
          <pc:docMk/>
          <pc:sldMk cId="3308428707" sldId="2016"/>
        </pc:sldMkLst>
      </pc:sldChg>
      <pc:sldChg chg="modSp mod">
        <pc:chgData name="David Chesnut" userId="f2848d9b-e14b-42b2-a867-80b9922f67d4" providerId="ADAL" clId="{2A702602-D40C-4B21-ABCE-23AEEDB87293}" dt="2022-06-01T22:43:16.277" v="199" actId="20577"/>
        <pc:sldMkLst>
          <pc:docMk/>
          <pc:sldMk cId="3283163536" sldId="2146846406"/>
        </pc:sldMkLst>
        <pc:spChg chg="mod">
          <ac:chgData name="David Chesnut" userId="f2848d9b-e14b-42b2-a867-80b9922f67d4" providerId="ADAL" clId="{2A702602-D40C-4B21-ABCE-23AEEDB87293}" dt="2022-06-01T22:43:16.277" v="199" actId="20577"/>
          <ac:spMkLst>
            <pc:docMk/>
            <pc:sldMk cId="3283163536" sldId="2146846406"/>
            <ac:spMk id="4" creationId="{A04E16D6-6682-4068-BF11-BA8E4E8E1BBC}"/>
          </ac:spMkLst>
        </pc:spChg>
      </pc:sldChg>
      <pc:sldChg chg="modSp mod">
        <pc:chgData name="David Chesnut" userId="f2848d9b-e14b-42b2-a867-80b9922f67d4" providerId="ADAL" clId="{2A702602-D40C-4B21-ABCE-23AEEDB87293}" dt="2022-06-01T22:48:44.670" v="438" actId="20577"/>
        <pc:sldMkLst>
          <pc:docMk/>
          <pc:sldMk cId="2736459474" sldId="2146846426"/>
        </pc:sldMkLst>
        <pc:spChg chg="mod">
          <ac:chgData name="David Chesnut" userId="f2848d9b-e14b-42b2-a867-80b9922f67d4" providerId="ADAL" clId="{2A702602-D40C-4B21-ABCE-23AEEDB87293}" dt="2022-06-01T22:48:44.670" v="438" actId="20577"/>
          <ac:spMkLst>
            <pc:docMk/>
            <pc:sldMk cId="2736459474" sldId="2146846426"/>
            <ac:spMk id="3" creationId="{B9BD24FA-E26A-4790-9925-73E6E60A02B0}"/>
          </ac:spMkLst>
        </pc:spChg>
      </pc:sldChg>
      <pc:sldChg chg="addSp delSp modSp mod ord">
        <pc:chgData name="David Chesnut" userId="f2848d9b-e14b-42b2-a867-80b9922f67d4" providerId="ADAL" clId="{2A702602-D40C-4B21-ABCE-23AEEDB87293}" dt="2022-06-01T22:48:28.200" v="404" actId="20577"/>
        <pc:sldMkLst>
          <pc:docMk/>
          <pc:sldMk cId="457015933" sldId="2146846431"/>
        </pc:sldMkLst>
        <pc:spChg chg="mod">
          <ac:chgData name="David Chesnut" userId="f2848d9b-e14b-42b2-a867-80b9922f67d4" providerId="ADAL" clId="{2A702602-D40C-4B21-ABCE-23AEEDB87293}" dt="2022-06-01T22:48:28.200" v="404" actId="20577"/>
          <ac:spMkLst>
            <pc:docMk/>
            <pc:sldMk cId="457015933" sldId="2146846431"/>
            <ac:spMk id="3" creationId="{B9BD24FA-E26A-4790-9925-73E6E60A02B0}"/>
          </ac:spMkLst>
        </pc:spChg>
        <pc:spChg chg="mod">
          <ac:chgData name="David Chesnut" userId="f2848d9b-e14b-42b2-a867-80b9922f67d4" providerId="ADAL" clId="{2A702602-D40C-4B21-ABCE-23AEEDB87293}" dt="2022-06-01T22:47:53.162" v="302" actId="20577"/>
          <ac:spMkLst>
            <pc:docMk/>
            <pc:sldMk cId="457015933" sldId="2146846431"/>
            <ac:spMk id="7" creationId="{8C41839C-9F57-1C9B-D496-00B169FC8D44}"/>
          </ac:spMkLst>
        </pc:spChg>
        <pc:picChg chg="add mod">
          <ac:chgData name="David Chesnut" userId="f2848d9b-e14b-42b2-a867-80b9922f67d4" providerId="ADAL" clId="{2A702602-D40C-4B21-ABCE-23AEEDB87293}" dt="2022-06-01T22:47:55.524" v="303" actId="1076"/>
          <ac:picMkLst>
            <pc:docMk/>
            <pc:sldMk cId="457015933" sldId="2146846431"/>
            <ac:picMk id="4" creationId="{30CA9CA1-3577-D299-BE5B-8B2AB1AC7376}"/>
          </ac:picMkLst>
        </pc:picChg>
        <pc:picChg chg="del">
          <ac:chgData name="David Chesnut" userId="f2848d9b-e14b-42b2-a867-80b9922f67d4" providerId="ADAL" clId="{2A702602-D40C-4B21-ABCE-23AEEDB87293}" dt="2022-06-01T22:47:49.690" v="296" actId="478"/>
          <ac:picMkLst>
            <pc:docMk/>
            <pc:sldMk cId="457015933" sldId="2146846431"/>
            <ac:picMk id="8" creationId="{77F794FB-A114-5C19-36CA-343E02D5B3A7}"/>
          </ac:picMkLst>
        </pc:picChg>
      </pc:sldChg>
      <pc:sldChg chg="addSp delSp modSp mod">
        <pc:chgData name="David Chesnut" userId="f2848d9b-e14b-42b2-a867-80b9922f67d4" providerId="ADAL" clId="{2A702602-D40C-4B21-ABCE-23AEEDB87293}" dt="2022-06-01T22:42:26.891" v="189" actId="1076"/>
        <pc:sldMkLst>
          <pc:docMk/>
          <pc:sldMk cId="756152133" sldId="2146846447"/>
        </pc:sldMkLst>
        <pc:spChg chg="mod">
          <ac:chgData name="David Chesnut" userId="f2848d9b-e14b-42b2-a867-80b9922f67d4" providerId="ADAL" clId="{2A702602-D40C-4B21-ABCE-23AEEDB87293}" dt="2022-06-01T22:35:42.172" v="142" actId="6549"/>
          <ac:spMkLst>
            <pc:docMk/>
            <pc:sldMk cId="756152133" sldId="2146846447"/>
            <ac:spMk id="3" creationId="{B9BD24FA-E26A-4790-9925-73E6E60A02B0}"/>
          </ac:spMkLst>
        </pc:spChg>
        <pc:spChg chg="mod">
          <ac:chgData name="David Chesnut" userId="f2848d9b-e14b-42b2-a867-80b9922f67d4" providerId="ADAL" clId="{2A702602-D40C-4B21-ABCE-23AEEDB87293}" dt="2022-06-01T22:36:16.187" v="182" actId="20577"/>
          <ac:spMkLst>
            <pc:docMk/>
            <pc:sldMk cId="756152133" sldId="2146846447"/>
            <ac:spMk id="14" creationId="{AB5DDCAC-5FB5-4181-821D-D510F92F7EE7}"/>
          </ac:spMkLst>
        </pc:spChg>
        <pc:picChg chg="add mod">
          <ac:chgData name="David Chesnut" userId="f2848d9b-e14b-42b2-a867-80b9922f67d4" providerId="ADAL" clId="{2A702602-D40C-4B21-ABCE-23AEEDB87293}" dt="2022-06-01T22:42:26.891" v="189" actId="1076"/>
          <ac:picMkLst>
            <pc:docMk/>
            <pc:sldMk cId="756152133" sldId="2146846447"/>
            <ac:picMk id="4" creationId="{83D60055-CFAB-78C8-1157-6753D26DC20F}"/>
          </ac:picMkLst>
        </pc:picChg>
        <pc:picChg chg="del">
          <ac:chgData name="David Chesnut" userId="f2848d9b-e14b-42b2-a867-80b9922f67d4" providerId="ADAL" clId="{2A702602-D40C-4B21-ABCE-23AEEDB87293}" dt="2022-06-01T22:36:18.513" v="183" actId="478"/>
          <ac:picMkLst>
            <pc:docMk/>
            <pc:sldMk cId="756152133" sldId="2146846447"/>
            <ac:picMk id="9" creationId="{5B906791-043F-C6D1-2767-A01888D9D58F}"/>
          </ac:picMkLst>
        </pc:picChg>
      </pc:sldChg>
      <pc:sldChg chg="del">
        <pc:chgData name="David Chesnut" userId="f2848d9b-e14b-42b2-a867-80b9922f67d4" providerId="ADAL" clId="{2A702602-D40C-4B21-ABCE-23AEEDB87293}" dt="2022-06-01T22:42:46.045" v="191" actId="47"/>
        <pc:sldMkLst>
          <pc:docMk/>
          <pc:sldMk cId="576530338" sldId="2146846449"/>
        </pc:sldMkLst>
      </pc:sldChg>
      <pc:sldChg chg="del">
        <pc:chgData name="David Chesnut" userId="f2848d9b-e14b-42b2-a867-80b9922f67d4" providerId="ADAL" clId="{2A702602-D40C-4B21-ABCE-23AEEDB87293}" dt="2022-06-01T22:42:52.768" v="192" actId="47"/>
        <pc:sldMkLst>
          <pc:docMk/>
          <pc:sldMk cId="3794653318" sldId="2146846453"/>
        </pc:sldMkLst>
      </pc:sldChg>
      <pc:sldChg chg="del">
        <pc:chgData name="David Chesnut" userId="f2848d9b-e14b-42b2-a867-80b9922f67d4" providerId="ADAL" clId="{2A702602-D40C-4B21-ABCE-23AEEDB87293}" dt="2022-06-01T22:42:46.045" v="191" actId="47"/>
        <pc:sldMkLst>
          <pc:docMk/>
          <pc:sldMk cId="953255256" sldId="2146846455"/>
        </pc:sldMkLst>
      </pc:sldChg>
      <pc:sldChg chg="del">
        <pc:chgData name="David Chesnut" userId="f2848d9b-e14b-42b2-a867-80b9922f67d4" providerId="ADAL" clId="{2A702602-D40C-4B21-ABCE-23AEEDB87293}" dt="2022-06-01T22:42:46.045" v="191" actId="47"/>
        <pc:sldMkLst>
          <pc:docMk/>
          <pc:sldMk cId="2753255361" sldId="2146846456"/>
        </pc:sldMkLst>
      </pc:sldChg>
      <pc:sldChg chg="del">
        <pc:chgData name="David Chesnut" userId="f2848d9b-e14b-42b2-a867-80b9922f67d4" providerId="ADAL" clId="{2A702602-D40C-4B21-ABCE-23AEEDB87293}" dt="2022-06-01T22:42:46.045" v="191" actId="47"/>
        <pc:sldMkLst>
          <pc:docMk/>
          <pc:sldMk cId="1932438247" sldId="2146846457"/>
        </pc:sldMkLst>
      </pc:sldChg>
      <pc:sldChg chg="del">
        <pc:chgData name="David Chesnut" userId="f2848d9b-e14b-42b2-a867-80b9922f67d4" providerId="ADAL" clId="{2A702602-D40C-4B21-ABCE-23AEEDB87293}" dt="2022-06-01T22:42:46.045" v="191" actId="47"/>
        <pc:sldMkLst>
          <pc:docMk/>
          <pc:sldMk cId="903149271" sldId="2146846458"/>
        </pc:sldMkLst>
      </pc:sldChg>
      <pc:sldChg chg="del">
        <pc:chgData name="David Chesnut" userId="f2848d9b-e14b-42b2-a867-80b9922f67d4" providerId="ADAL" clId="{2A702602-D40C-4B21-ABCE-23AEEDB87293}" dt="2022-06-01T22:42:46.045" v="191" actId="47"/>
        <pc:sldMkLst>
          <pc:docMk/>
          <pc:sldMk cId="2898244632" sldId="2146846459"/>
        </pc:sldMkLst>
      </pc:sldChg>
      <pc:sldChg chg="del">
        <pc:chgData name="David Chesnut" userId="f2848d9b-e14b-42b2-a867-80b9922f67d4" providerId="ADAL" clId="{2A702602-D40C-4B21-ABCE-23AEEDB87293}" dt="2022-06-01T22:42:32.013" v="190" actId="47"/>
        <pc:sldMkLst>
          <pc:docMk/>
          <pc:sldMk cId="2771723630" sldId="2146846460"/>
        </pc:sldMkLst>
      </pc:sldChg>
      <pc:sldChg chg="del">
        <pc:chgData name="David Chesnut" userId="f2848d9b-e14b-42b2-a867-80b9922f67d4" providerId="ADAL" clId="{2A702602-D40C-4B21-ABCE-23AEEDB87293}" dt="2022-06-01T22:42:32.013" v="190" actId="47"/>
        <pc:sldMkLst>
          <pc:docMk/>
          <pc:sldMk cId="1625337447" sldId="2146846461"/>
        </pc:sldMkLst>
      </pc:sldChg>
      <pc:sldChg chg="del">
        <pc:chgData name="David Chesnut" userId="f2848d9b-e14b-42b2-a867-80b9922f67d4" providerId="ADAL" clId="{2A702602-D40C-4B21-ABCE-23AEEDB87293}" dt="2022-06-01T22:42:32.013" v="190" actId="47"/>
        <pc:sldMkLst>
          <pc:docMk/>
          <pc:sldMk cId="1759129513" sldId="2146846462"/>
        </pc:sldMkLst>
      </pc:sldChg>
      <pc:sldChg chg="del">
        <pc:chgData name="David Chesnut" userId="f2848d9b-e14b-42b2-a867-80b9922f67d4" providerId="ADAL" clId="{2A702602-D40C-4B21-ABCE-23AEEDB87293}" dt="2022-06-01T22:42:32.013" v="190" actId="47"/>
        <pc:sldMkLst>
          <pc:docMk/>
          <pc:sldMk cId="3776305905" sldId="2146846463"/>
        </pc:sldMkLst>
      </pc:sldChg>
      <pc:sldChg chg="del">
        <pc:chgData name="David Chesnut" userId="f2848d9b-e14b-42b2-a867-80b9922f67d4" providerId="ADAL" clId="{2A702602-D40C-4B21-ABCE-23AEEDB87293}" dt="2022-06-01T22:42:32.013" v="190" actId="47"/>
        <pc:sldMkLst>
          <pc:docMk/>
          <pc:sldMk cId="3805904639" sldId="2146846464"/>
        </pc:sldMkLst>
      </pc:sldChg>
      <pc:sldChg chg="del">
        <pc:chgData name="David Chesnut" userId="f2848d9b-e14b-42b2-a867-80b9922f67d4" providerId="ADAL" clId="{2A702602-D40C-4B21-ABCE-23AEEDB87293}" dt="2022-06-01T22:42:52.768" v="192" actId="47"/>
        <pc:sldMkLst>
          <pc:docMk/>
          <pc:sldMk cId="140724898" sldId="2146846465"/>
        </pc:sldMkLst>
      </pc:sldChg>
      <pc:sldChg chg="del">
        <pc:chgData name="David Chesnut" userId="f2848d9b-e14b-42b2-a867-80b9922f67d4" providerId="ADAL" clId="{2A702602-D40C-4B21-ABCE-23AEEDB87293}" dt="2022-06-01T22:42:52.768" v="192" actId="47"/>
        <pc:sldMkLst>
          <pc:docMk/>
          <pc:sldMk cId="1949648818" sldId="2146846466"/>
        </pc:sldMkLst>
      </pc:sldChg>
      <pc:sldChg chg="del">
        <pc:chgData name="David Chesnut" userId="f2848d9b-e14b-42b2-a867-80b9922f67d4" providerId="ADAL" clId="{2A702602-D40C-4B21-ABCE-23AEEDB87293}" dt="2022-06-01T22:42:52.768" v="192" actId="47"/>
        <pc:sldMkLst>
          <pc:docMk/>
          <pc:sldMk cId="3040307845" sldId="2146846467"/>
        </pc:sldMkLst>
      </pc:sldChg>
      <pc:sldChg chg="del">
        <pc:chgData name="David Chesnut" userId="f2848d9b-e14b-42b2-a867-80b9922f67d4" providerId="ADAL" clId="{2A702602-D40C-4B21-ABCE-23AEEDB87293}" dt="2022-06-01T22:42:52.768" v="192" actId="47"/>
        <pc:sldMkLst>
          <pc:docMk/>
          <pc:sldMk cId="2571409624" sldId="2146846468"/>
        </pc:sldMkLst>
      </pc:sldChg>
      <pc:sldChg chg="del">
        <pc:chgData name="David Chesnut" userId="f2848d9b-e14b-42b2-a867-80b9922f67d4" providerId="ADAL" clId="{2A702602-D40C-4B21-ABCE-23AEEDB87293}" dt="2022-06-01T22:42:52.768" v="192" actId="47"/>
        <pc:sldMkLst>
          <pc:docMk/>
          <pc:sldMk cId="3599501210" sldId="2146846469"/>
        </pc:sldMkLst>
      </pc:sldChg>
      <pc:sldChg chg="del">
        <pc:chgData name="David Chesnut" userId="f2848d9b-e14b-42b2-a867-80b9922f67d4" providerId="ADAL" clId="{2A702602-D40C-4B21-ABCE-23AEEDB87293}" dt="2022-06-01T22:42:52.768" v="192" actId="47"/>
        <pc:sldMkLst>
          <pc:docMk/>
          <pc:sldMk cId="1945940468" sldId="2146846470"/>
        </pc:sldMkLst>
      </pc:sldChg>
      <pc:sldChg chg="del">
        <pc:chgData name="David Chesnut" userId="f2848d9b-e14b-42b2-a867-80b9922f67d4" providerId="ADAL" clId="{2A702602-D40C-4B21-ABCE-23AEEDB87293}" dt="2022-06-01T22:42:52.768" v="192" actId="47"/>
        <pc:sldMkLst>
          <pc:docMk/>
          <pc:sldMk cId="938568026" sldId="2146846471"/>
        </pc:sldMkLst>
      </pc:sldChg>
      <pc:sldChg chg="modSp add mod ord">
        <pc:chgData name="David Chesnut" userId="f2848d9b-e14b-42b2-a867-80b9922f67d4" providerId="ADAL" clId="{2A702602-D40C-4B21-ABCE-23AEEDB87293}" dt="2022-06-01T22:48:16.897" v="375" actId="6549"/>
        <pc:sldMkLst>
          <pc:docMk/>
          <pc:sldMk cId="2089565411" sldId="2146846473"/>
        </pc:sldMkLst>
        <pc:spChg chg="mod">
          <ac:chgData name="David Chesnut" userId="f2848d9b-e14b-42b2-a867-80b9922f67d4" providerId="ADAL" clId="{2A702602-D40C-4B21-ABCE-23AEEDB87293}" dt="2022-06-01T22:48:16.897" v="375" actId="6549"/>
          <ac:spMkLst>
            <pc:docMk/>
            <pc:sldMk cId="2089565411" sldId="2146846473"/>
            <ac:spMk id="2" creationId="{42E3C8CB-4BF6-8261-D7D4-9EB18F0654D6}"/>
          </ac:spMkLst>
        </pc:spChg>
      </pc:sldChg>
      <pc:sldChg chg="modSp add mod ord">
        <pc:chgData name="David Chesnut" userId="f2848d9b-e14b-42b2-a867-80b9922f67d4" providerId="ADAL" clId="{2A702602-D40C-4B21-ABCE-23AEEDB87293}" dt="2022-06-01T22:49:00.758" v="449" actId="20577"/>
        <pc:sldMkLst>
          <pc:docMk/>
          <pc:sldMk cId="4143652067" sldId="2146846474"/>
        </pc:sldMkLst>
        <pc:spChg chg="mod">
          <ac:chgData name="David Chesnut" userId="f2848d9b-e14b-42b2-a867-80b9922f67d4" providerId="ADAL" clId="{2A702602-D40C-4B21-ABCE-23AEEDB87293}" dt="2022-06-01T22:49:00.758" v="449" actId="20577"/>
          <ac:spMkLst>
            <pc:docMk/>
            <pc:sldMk cId="4143652067" sldId="2146846474"/>
            <ac:spMk id="2" creationId="{42E3C8CB-4BF6-8261-D7D4-9EB18F0654D6}"/>
          </ac:spMkLst>
        </pc:spChg>
      </pc:sldChg>
    </pc:docChg>
  </pc:docChgLst>
  <pc:docChgLst>
    <pc:chgData name="Nikita Mittal" userId="S::nikitamittal@microsoft.com::457ea94e-ea79-4500-9fa8-beaf5275111c" providerId="AD" clId="Web-{0DE195CF-CAE3-6FD4-83FA-415EA0E0198D}"/>
    <pc:docChg chg="addSld modSld modSection">
      <pc:chgData name="Nikita Mittal" userId="S::nikitamittal@microsoft.com::457ea94e-ea79-4500-9fa8-beaf5275111c" providerId="AD" clId="Web-{0DE195CF-CAE3-6FD4-83FA-415EA0E0198D}" dt="2022-06-07T10:36:06.308" v="289" actId="20577"/>
      <pc:docMkLst>
        <pc:docMk/>
      </pc:docMkLst>
      <pc:sldChg chg="addSp delSp modSp modNotes">
        <pc:chgData name="Nikita Mittal" userId="S::nikitamittal@microsoft.com::457ea94e-ea79-4500-9fa8-beaf5275111c" providerId="AD" clId="Web-{0DE195CF-CAE3-6FD4-83FA-415EA0E0198D}" dt="2022-06-07T10:16:13.736" v="85" actId="20577"/>
        <pc:sldMkLst>
          <pc:docMk/>
          <pc:sldMk cId="4143652067" sldId="2146846474"/>
        </pc:sldMkLst>
        <pc:spChg chg="add del mod">
          <ac:chgData name="Nikita Mittal" userId="S::nikitamittal@microsoft.com::457ea94e-ea79-4500-9fa8-beaf5275111c" providerId="AD" clId="Web-{0DE195CF-CAE3-6FD4-83FA-415EA0E0198D}" dt="2022-06-07T10:09:09.117" v="37"/>
          <ac:spMkLst>
            <pc:docMk/>
            <pc:sldMk cId="4143652067" sldId="2146846474"/>
            <ac:spMk id="2" creationId="{5570BD5F-CD3A-CE4D-735C-F294701FDC99}"/>
          </ac:spMkLst>
        </pc:spChg>
        <pc:spChg chg="mod">
          <ac:chgData name="Nikita Mittal" userId="S::nikitamittal@microsoft.com::457ea94e-ea79-4500-9fa8-beaf5275111c" providerId="AD" clId="Web-{0DE195CF-CAE3-6FD4-83FA-415EA0E0198D}" dt="2022-06-07T10:16:13.736" v="85" actId="20577"/>
          <ac:spMkLst>
            <pc:docMk/>
            <pc:sldMk cId="4143652067" sldId="2146846474"/>
            <ac:spMk id="5" creationId="{E825376F-5FC8-E899-214B-5011C606A9BF}"/>
          </ac:spMkLst>
        </pc:spChg>
        <pc:spChg chg="mod">
          <ac:chgData name="Nikita Mittal" userId="S::nikitamittal@microsoft.com::457ea94e-ea79-4500-9fa8-beaf5275111c" providerId="AD" clId="Web-{0DE195CF-CAE3-6FD4-83FA-415EA0E0198D}" dt="2022-06-07T10:09:27.555" v="44" actId="1076"/>
          <ac:spMkLst>
            <pc:docMk/>
            <pc:sldMk cId="4143652067" sldId="2146846474"/>
            <ac:spMk id="7" creationId="{63AFE0F3-ADA1-CB33-CE50-2A57CA74331A}"/>
          </ac:spMkLst>
        </pc:spChg>
        <pc:spChg chg="add del">
          <ac:chgData name="Nikita Mittal" userId="S::nikitamittal@microsoft.com::457ea94e-ea79-4500-9fa8-beaf5275111c" providerId="AD" clId="Web-{0DE195CF-CAE3-6FD4-83FA-415EA0E0198D}" dt="2022-06-06T15:29:29.326" v="16"/>
          <ac:spMkLst>
            <pc:docMk/>
            <pc:sldMk cId="4143652067" sldId="2146846474"/>
            <ac:spMk id="8" creationId="{2DC15C58-66DE-AE00-E891-F7E258AC18F0}"/>
          </ac:spMkLst>
        </pc:spChg>
        <pc:spChg chg="add del mod">
          <ac:chgData name="Nikita Mittal" userId="S::nikitamittal@microsoft.com::457ea94e-ea79-4500-9fa8-beaf5275111c" providerId="AD" clId="Web-{0DE195CF-CAE3-6FD4-83FA-415EA0E0198D}" dt="2022-06-07T10:06:33.270" v="23"/>
          <ac:spMkLst>
            <pc:docMk/>
            <pc:sldMk cId="4143652067" sldId="2146846474"/>
            <ac:spMk id="8" creationId="{BF2D61C7-CD6F-2708-4BF5-5DEF4FF1FC52}"/>
          </ac:spMkLst>
        </pc:spChg>
        <pc:spChg chg="add del">
          <ac:chgData name="Nikita Mittal" userId="S::nikitamittal@microsoft.com::457ea94e-ea79-4500-9fa8-beaf5275111c" providerId="AD" clId="Web-{0DE195CF-CAE3-6FD4-83FA-415EA0E0198D}" dt="2022-06-07T10:06:47.317" v="25"/>
          <ac:spMkLst>
            <pc:docMk/>
            <pc:sldMk cId="4143652067" sldId="2146846474"/>
            <ac:spMk id="9" creationId="{19174837-241D-11E8-5B44-F3913E53A547}"/>
          </ac:spMkLst>
        </pc:spChg>
        <pc:spChg chg="add del mod">
          <ac:chgData name="Nikita Mittal" userId="S::nikitamittal@microsoft.com::457ea94e-ea79-4500-9fa8-beaf5275111c" providerId="AD" clId="Web-{0DE195CF-CAE3-6FD4-83FA-415EA0E0198D}" dt="2022-06-07T10:09:12.367" v="39"/>
          <ac:spMkLst>
            <pc:docMk/>
            <pc:sldMk cId="4143652067" sldId="2146846474"/>
            <ac:spMk id="10" creationId="{01252EF1-5FAA-BB05-4669-B75C25172CCA}"/>
          </ac:spMkLst>
        </pc:spChg>
        <pc:picChg chg="add del mod">
          <ac:chgData name="Nikita Mittal" userId="S::nikitamittal@microsoft.com::457ea94e-ea79-4500-9fa8-beaf5275111c" providerId="AD" clId="Web-{0DE195CF-CAE3-6FD4-83FA-415EA0E0198D}" dt="2022-06-07T10:09:10.946" v="38"/>
          <ac:picMkLst>
            <pc:docMk/>
            <pc:sldMk cId="4143652067" sldId="2146846474"/>
            <ac:picMk id="3" creationId="{68F27A88-1369-B7C5-4FD3-333C61E42D56}"/>
          </ac:picMkLst>
        </pc:picChg>
      </pc:sldChg>
      <pc:sldChg chg="addSp modSp">
        <pc:chgData name="Nikita Mittal" userId="S::nikitamittal@microsoft.com::457ea94e-ea79-4500-9fa8-beaf5275111c" providerId="AD" clId="Web-{0DE195CF-CAE3-6FD4-83FA-415EA0E0198D}" dt="2022-06-07T10:16:40.033" v="131" actId="14100"/>
        <pc:sldMkLst>
          <pc:docMk/>
          <pc:sldMk cId="2841837529" sldId="2146846475"/>
        </pc:sldMkLst>
        <pc:spChg chg="add mod">
          <ac:chgData name="Nikita Mittal" userId="S::nikitamittal@microsoft.com::457ea94e-ea79-4500-9fa8-beaf5275111c" providerId="AD" clId="Web-{0DE195CF-CAE3-6FD4-83FA-415EA0E0198D}" dt="2022-06-07T10:16:40.033" v="131" actId="14100"/>
          <ac:spMkLst>
            <pc:docMk/>
            <pc:sldMk cId="2841837529" sldId="2146846475"/>
            <ac:spMk id="2" creationId="{186EFCDE-C8C3-3110-2C47-79CCA51613B0}"/>
          </ac:spMkLst>
        </pc:spChg>
      </pc:sldChg>
      <pc:sldChg chg="addSp delSp modSp new">
        <pc:chgData name="Nikita Mittal" userId="S::nikitamittal@microsoft.com::457ea94e-ea79-4500-9fa8-beaf5275111c" providerId="AD" clId="Web-{0DE195CF-CAE3-6FD4-83FA-415EA0E0198D}" dt="2022-06-07T10:19:18.271" v="170" actId="1076"/>
        <pc:sldMkLst>
          <pc:docMk/>
          <pc:sldMk cId="2666587392" sldId="2146846483"/>
        </pc:sldMkLst>
        <pc:spChg chg="add mod">
          <ac:chgData name="Nikita Mittal" userId="S::nikitamittal@microsoft.com::457ea94e-ea79-4500-9fa8-beaf5275111c" providerId="AD" clId="Web-{0DE195CF-CAE3-6FD4-83FA-415EA0E0198D}" dt="2022-06-07T10:17:34.394" v="145" actId="20577"/>
          <ac:spMkLst>
            <pc:docMk/>
            <pc:sldMk cId="2666587392" sldId="2146846483"/>
            <ac:spMk id="3" creationId="{FBF2CE68-B65E-4303-31FD-866C718D80E9}"/>
          </ac:spMkLst>
        </pc:spChg>
        <pc:spChg chg="add del mod">
          <ac:chgData name="Nikita Mittal" userId="S::nikitamittal@microsoft.com::457ea94e-ea79-4500-9fa8-beaf5275111c" providerId="AD" clId="Web-{0DE195CF-CAE3-6FD4-83FA-415EA0E0198D}" dt="2022-06-07T10:17:50.847" v="153"/>
          <ac:spMkLst>
            <pc:docMk/>
            <pc:sldMk cId="2666587392" sldId="2146846483"/>
            <ac:spMk id="5" creationId="{CDDCFCB2-FD34-99DC-24DB-A86FD76F2AE4}"/>
          </ac:spMkLst>
        </pc:spChg>
        <pc:spChg chg="add del mod">
          <ac:chgData name="Nikita Mittal" userId="S::nikitamittal@microsoft.com::457ea94e-ea79-4500-9fa8-beaf5275111c" providerId="AD" clId="Web-{0DE195CF-CAE3-6FD4-83FA-415EA0E0198D}" dt="2022-06-07T10:18:56.739" v="165"/>
          <ac:spMkLst>
            <pc:docMk/>
            <pc:sldMk cId="2666587392" sldId="2146846483"/>
            <ac:spMk id="7" creationId="{4D1051F0-2E18-FA6B-6746-605883DF4935}"/>
          </ac:spMkLst>
        </pc:spChg>
        <pc:spChg chg="add del">
          <ac:chgData name="Nikita Mittal" userId="S::nikitamittal@microsoft.com::457ea94e-ea79-4500-9fa8-beaf5275111c" providerId="AD" clId="Web-{0DE195CF-CAE3-6FD4-83FA-415EA0E0198D}" dt="2022-06-07T10:18:27.989" v="159"/>
          <ac:spMkLst>
            <pc:docMk/>
            <pc:sldMk cId="2666587392" sldId="2146846483"/>
            <ac:spMk id="9" creationId="{26ACCD98-CF38-06F8-DA53-180EB232FA7A}"/>
          </ac:spMkLst>
        </pc:spChg>
        <pc:picChg chg="add mod">
          <ac:chgData name="Nikita Mittal" userId="S::nikitamittal@microsoft.com::457ea94e-ea79-4500-9fa8-beaf5275111c" providerId="AD" clId="Web-{0DE195CF-CAE3-6FD4-83FA-415EA0E0198D}" dt="2022-06-07T10:19:18.271" v="170" actId="1076"/>
          <ac:picMkLst>
            <pc:docMk/>
            <pc:sldMk cId="2666587392" sldId="2146846483"/>
            <ac:picMk id="10" creationId="{582EC564-6316-7DD8-BB10-8FB987F410F3}"/>
          </ac:picMkLst>
        </pc:picChg>
      </pc:sldChg>
      <pc:sldChg chg="addSp delSp modSp new">
        <pc:chgData name="Nikita Mittal" userId="S::nikitamittal@microsoft.com::457ea94e-ea79-4500-9fa8-beaf5275111c" providerId="AD" clId="Web-{0DE195CF-CAE3-6FD4-83FA-415EA0E0198D}" dt="2022-06-07T10:31:01.708" v="204" actId="1076"/>
        <pc:sldMkLst>
          <pc:docMk/>
          <pc:sldMk cId="1142722819" sldId="2146846484"/>
        </pc:sldMkLst>
        <pc:spChg chg="add mod">
          <ac:chgData name="Nikita Mittal" userId="S::nikitamittal@microsoft.com::457ea94e-ea79-4500-9fa8-beaf5275111c" providerId="AD" clId="Web-{0DE195CF-CAE3-6FD4-83FA-415EA0E0198D}" dt="2022-06-07T10:22:43.932" v="194" actId="20577"/>
          <ac:spMkLst>
            <pc:docMk/>
            <pc:sldMk cId="1142722819" sldId="2146846484"/>
            <ac:spMk id="3" creationId="{4FCF7B19-5FEB-74A5-65F7-EFC7BF43055A}"/>
          </ac:spMkLst>
        </pc:spChg>
        <pc:spChg chg="add del">
          <ac:chgData name="Nikita Mittal" userId="S::nikitamittal@microsoft.com::457ea94e-ea79-4500-9fa8-beaf5275111c" providerId="AD" clId="Web-{0DE195CF-CAE3-6FD4-83FA-415EA0E0198D}" dt="2022-06-07T10:29:51.035" v="196"/>
          <ac:spMkLst>
            <pc:docMk/>
            <pc:sldMk cId="1142722819" sldId="2146846484"/>
            <ac:spMk id="5" creationId="{4BC63602-118D-B840-C284-1ED67C70488C}"/>
          </ac:spMkLst>
        </pc:spChg>
        <pc:picChg chg="add mod">
          <ac:chgData name="Nikita Mittal" userId="S::nikitamittal@microsoft.com::457ea94e-ea79-4500-9fa8-beaf5275111c" providerId="AD" clId="Web-{0DE195CF-CAE3-6FD4-83FA-415EA0E0198D}" dt="2022-06-07T10:31:01.708" v="204" actId="1076"/>
          <ac:picMkLst>
            <pc:docMk/>
            <pc:sldMk cId="1142722819" sldId="2146846484"/>
            <ac:picMk id="6" creationId="{045F9472-9315-2401-70CF-69B401E4A03F}"/>
          </ac:picMkLst>
        </pc:picChg>
      </pc:sldChg>
      <pc:sldChg chg="addSp delSp modSp new">
        <pc:chgData name="Nikita Mittal" userId="S::nikitamittal@microsoft.com::457ea94e-ea79-4500-9fa8-beaf5275111c" providerId="AD" clId="Web-{0DE195CF-CAE3-6FD4-83FA-415EA0E0198D}" dt="2022-06-07T10:36:06.308" v="289" actId="20577"/>
        <pc:sldMkLst>
          <pc:docMk/>
          <pc:sldMk cId="1828940994" sldId="2146846485"/>
        </pc:sldMkLst>
        <pc:spChg chg="add mod">
          <ac:chgData name="Nikita Mittal" userId="S::nikitamittal@microsoft.com::457ea94e-ea79-4500-9fa8-beaf5275111c" providerId="AD" clId="Web-{0DE195CF-CAE3-6FD4-83FA-415EA0E0198D}" dt="2022-06-07T10:31:29.068" v="236" actId="20577"/>
          <ac:spMkLst>
            <pc:docMk/>
            <pc:sldMk cId="1828940994" sldId="2146846485"/>
            <ac:spMk id="3" creationId="{7F0EA40A-9B2E-9AAE-AF11-EB05EB0AA374}"/>
          </ac:spMkLst>
        </pc:spChg>
        <pc:spChg chg="add del">
          <ac:chgData name="Nikita Mittal" userId="S::nikitamittal@microsoft.com::457ea94e-ea79-4500-9fa8-beaf5275111c" providerId="AD" clId="Web-{0DE195CF-CAE3-6FD4-83FA-415EA0E0198D}" dt="2022-06-07T10:31:41.584" v="238"/>
          <ac:spMkLst>
            <pc:docMk/>
            <pc:sldMk cId="1828940994" sldId="2146846485"/>
            <ac:spMk id="5" creationId="{925A37C4-CF2E-9F9C-4B8A-E1077F4A28ED}"/>
          </ac:spMkLst>
        </pc:spChg>
        <pc:spChg chg="add del mod">
          <ac:chgData name="Nikita Mittal" userId="S::nikitamittal@microsoft.com::457ea94e-ea79-4500-9fa8-beaf5275111c" providerId="AD" clId="Web-{0DE195CF-CAE3-6FD4-83FA-415EA0E0198D}" dt="2022-06-07T10:32:27.975" v="248"/>
          <ac:spMkLst>
            <pc:docMk/>
            <pc:sldMk cId="1828940994" sldId="2146846485"/>
            <ac:spMk id="7" creationId="{7C48D841-99F7-7F09-6E21-87944B6C530C}"/>
          </ac:spMkLst>
        </pc:spChg>
        <pc:spChg chg="add mod">
          <ac:chgData name="Nikita Mittal" userId="S::nikitamittal@microsoft.com::457ea94e-ea79-4500-9fa8-beaf5275111c" providerId="AD" clId="Web-{0DE195CF-CAE3-6FD4-83FA-415EA0E0198D}" dt="2022-06-07T10:36:06.308" v="289" actId="20577"/>
          <ac:spMkLst>
            <pc:docMk/>
            <pc:sldMk cId="1828940994" sldId="2146846485"/>
            <ac:spMk id="8" creationId="{2349B8DA-505E-0045-5FB8-52654AF33C3E}"/>
          </ac:spMkLst>
        </pc:spChg>
      </pc:sldChg>
    </pc:docChg>
  </pc:docChgLst>
  <pc:docChgLst>
    <pc:chgData name="David Chesnut" userId="S::davech@microsoft.com::f2848d9b-e14b-42b2-a867-80b9922f67d4" providerId="AD" clId="Web-{113EB959-DF24-8BD7-75B4-8ACC5B8B7581}"/>
    <pc:docChg chg="modSld">
      <pc:chgData name="David Chesnut" userId="S::davech@microsoft.com::f2848d9b-e14b-42b2-a867-80b9922f67d4" providerId="AD" clId="Web-{113EB959-DF24-8BD7-75B4-8ACC5B8B7581}" dt="2022-06-07T21:06:05.213" v="12" actId="20577"/>
      <pc:docMkLst>
        <pc:docMk/>
      </pc:docMkLst>
      <pc:sldChg chg="modSp">
        <pc:chgData name="David Chesnut" userId="S::davech@microsoft.com::f2848d9b-e14b-42b2-a867-80b9922f67d4" providerId="AD" clId="Web-{113EB959-DF24-8BD7-75B4-8ACC5B8B7581}" dt="2022-06-07T21:05:22.478" v="4" actId="20577"/>
        <pc:sldMkLst>
          <pc:docMk/>
          <pc:sldMk cId="811644498" sldId="2012"/>
        </pc:sldMkLst>
        <pc:spChg chg="mod">
          <ac:chgData name="David Chesnut" userId="S::davech@microsoft.com::f2848d9b-e14b-42b2-a867-80b9922f67d4" providerId="AD" clId="Web-{113EB959-DF24-8BD7-75B4-8ACC5B8B7581}" dt="2022-06-07T21:05:22.478" v="4" actId="20577"/>
          <ac:spMkLst>
            <pc:docMk/>
            <pc:sldMk cId="811644498" sldId="2012"/>
            <ac:spMk id="2" creationId="{D20F501C-EB4E-4B52-9C27-E86C75723544}"/>
          </ac:spMkLst>
        </pc:spChg>
      </pc:sldChg>
      <pc:sldChg chg="modSp">
        <pc:chgData name="David Chesnut" userId="S::davech@microsoft.com::f2848d9b-e14b-42b2-a867-80b9922f67d4" providerId="AD" clId="Web-{113EB959-DF24-8BD7-75B4-8ACC5B8B7581}" dt="2022-06-07T21:06:05.213" v="12" actId="20577"/>
        <pc:sldMkLst>
          <pc:docMk/>
          <pc:sldMk cId="93125988" sldId="2146846472"/>
        </pc:sldMkLst>
        <pc:spChg chg="mod">
          <ac:chgData name="David Chesnut" userId="S::davech@microsoft.com::f2848d9b-e14b-42b2-a867-80b9922f67d4" providerId="AD" clId="Web-{113EB959-DF24-8BD7-75B4-8ACC5B8B7581}" dt="2022-06-07T21:06:05.213" v="12" actId="20577"/>
          <ac:spMkLst>
            <pc:docMk/>
            <pc:sldMk cId="93125988" sldId="2146846472"/>
            <ac:spMk id="7" creationId="{048707F4-9F95-4412-B47D-20D88DFA4CE1}"/>
          </ac:spMkLst>
        </pc:spChg>
      </pc:sldChg>
    </pc:docChg>
  </pc:docChgLst>
  <pc:docChgLst>
    <pc:chgData name="David Chesnut" userId="f2848d9b-e14b-42b2-a867-80b9922f67d4" providerId="ADAL" clId="{48AB5232-B6E9-4B0C-B545-01426AAA83E0}"/>
    <pc:docChg chg="undo custSel addSld delSld modSld sldOrd modSection">
      <pc:chgData name="David Chesnut" userId="f2848d9b-e14b-42b2-a867-80b9922f67d4" providerId="ADAL" clId="{48AB5232-B6E9-4B0C-B545-01426AAA83E0}" dt="2022-05-11T14:04:39.565" v="2348" actId="5793"/>
      <pc:docMkLst>
        <pc:docMk/>
      </pc:docMkLst>
      <pc:sldChg chg="addSp delSp modSp mod">
        <pc:chgData name="David Chesnut" userId="f2848d9b-e14b-42b2-a867-80b9922f67d4" providerId="ADAL" clId="{48AB5232-B6E9-4B0C-B545-01426AAA83E0}" dt="2022-05-10T17:01:04.538" v="1352" actId="6549"/>
        <pc:sldMkLst>
          <pc:docMk/>
          <pc:sldMk cId="2773584698" sldId="1621"/>
        </pc:sldMkLst>
        <pc:spChg chg="add del mod">
          <ac:chgData name="David Chesnut" userId="f2848d9b-e14b-42b2-a867-80b9922f67d4" providerId="ADAL" clId="{48AB5232-B6E9-4B0C-B545-01426AAA83E0}" dt="2022-05-06T20:41:24.041" v="380" actId="478"/>
          <ac:spMkLst>
            <pc:docMk/>
            <pc:sldMk cId="2773584698" sldId="1621"/>
            <ac:spMk id="5" creationId="{C958A164-0953-598D-918A-080E89E7D0E9}"/>
          </ac:spMkLst>
        </pc:spChg>
        <pc:spChg chg="mod">
          <ac:chgData name="David Chesnut" userId="f2848d9b-e14b-42b2-a867-80b9922f67d4" providerId="ADAL" clId="{48AB5232-B6E9-4B0C-B545-01426AAA83E0}" dt="2022-05-06T20:29:31.225" v="97" actId="6549"/>
          <ac:spMkLst>
            <pc:docMk/>
            <pc:sldMk cId="2773584698" sldId="1621"/>
            <ac:spMk id="6" creationId="{D8732A70-E431-40CE-AE82-955A41715423}"/>
          </ac:spMkLst>
        </pc:spChg>
        <pc:spChg chg="del mod">
          <ac:chgData name="David Chesnut" userId="f2848d9b-e14b-42b2-a867-80b9922f67d4" providerId="ADAL" clId="{48AB5232-B6E9-4B0C-B545-01426AAA83E0}" dt="2022-05-06T20:41:22.455" v="379" actId="478"/>
          <ac:spMkLst>
            <pc:docMk/>
            <pc:sldMk cId="2773584698" sldId="1621"/>
            <ac:spMk id="7" creationId="{6F939F32-4E37-4CA3-B710-00610E5E59D3}"/>
          </ac:spMkLst>
        </pc:spChg>
        <pc:spChg chg="del">
          <ac:chgData name="David Chesnut" userId="f2848d9b-e14b-42b2-a867-80b9922f67d4" providerId="ADAL" clId="{48AB5232-B6E9-4B0C-B545-01426AAA83E0}" dt="2022-05-06T20:40:35.668" v="375" actId="478"/>
          <ac:spMkLst>
            <pc:docMk/>
            <pc:sldMk cId="2773584698" sldId="1621"/>
            <ac:spMk id="9" creationId="{B744361F-8DC6-418C-B984-687A156037B4}"/>
          </ac:spMkLst>
        </pc:spChg>
        <pc:graphicFrameChg chg="add del mod modGraphic">
          <ac:chgData name="David Chesnut" userId="f2848d9b-e14b-42b2-a867-80b9922f67d4" providerId="ADAL" clId="{48AB5232-B6E9-4B0C-B545-01426AAA83E0}" dt="2022-05-06T20:41:28.864" v="382" actId="478"/>
          <ac:graphicFrameMkLst>
            <pc:docMk/>
            <pc:sldMk cId="2773584698" sldId="1621"/>
            <ac:graphicFrameMk id="2" creationId="{6809B433-ED84-F67F-13F6-A123A3CC3743}"/>
          </ac:graphicFrameMkLst>
        </pc:graphicFrameChg>
        <pc:graphicFrameChg chg="add mod modGraphic">
          <ac:chgData name="David Chesnut" userId="f2848d9b-e14b-42b2-a867-80b9922f67d4" providerId="ADAL" clId="{48AB5232-B6E9-4B0C-B545-01426AAA83E0}" dt="2022-05-10T17:01:04.538" v="1352" actId="6549"/>
          <ac:graphicFrameMkLst>
            <pc:docMk/>
            <pc:sldMk cId="2773584698" sldId="1621"/>
            <ac:graphicFrameMk id="8" creationId="{8BFDD43B-8C4D-B457-840E-EEE4580B8F0F}"/>
          </ac:graphicFrameMkLst>
        </pc:graphicFrameChg>
      </pc:sldChg>
      <pc:sldChg chg="modSp del mod">
        <pc:chgData name="David Chesnut" userId="f2848d9b-e14b-42b2-a867-80b9922f67d4" providerId="ADAL" clId="{48AB5232-B6E9-4B0C-B545-01426AAA83E0}" dt="2022-05-10T17:01:14.588" v="1353" actId="47"/>
        <pc:sldMkLst>
          <pc:docMk/>
          <pc:sldMk cId="3836337426" sldId="1839"/>
        </pc:sldMkLst>
        <pc:graphicFrameChg chg="modGraphic">
          <ac:chgData name="David Chesnut" userId="f2848d9b-e14b-42b2-a867-80b9922f67d4" providerId="ADAL" clId="{48AB5232-B6E9-4B0C-B545-01426AAA83E0}" dt="2022-05-06T20:37:09.361" v="235" actId="14734"/>
          <ac:graphicFrameMkLst>
            <pc:docMk/>
            <pc:sldMk cId="3836337426" sldId="1839"/>
            <ac:graphicFrameMk id="5" creationId="{262F764C-6460-49D5-9C6B-E30C456EFD23}"/>
          </ac:graphicFrameMkLst>
        </pc:graphicFrameChg>
      </pc:sldChg>
      <pc:sldChg chg="del">
        <pc:chgData name="David Chesnut" userId="f2848d9b-e14b-42b2-a867-80b9922f67d4" providerId="ADAL" clId="{48AB5232-B6E9-4B0C-B545-01426AAA83E0}" dt="2022-05-10T16:59:08.357" v="1299" actId="47"/>
        <pc:sldMkLst>
          <pc:docMk/>
          <pc:sldMk cId="3414654186" sldId="1996"/>
        </pc:sldMkLst>
      </pc:sldChg>
      <pc:sldChg chg="addSp modSp mod">
        <pc:chgData name="David Chesnut" userId="f2848d9b-e14b-42b2-a867-80b9922f67d4" providerId="ADAL" clId="{48AB5232-B6E9-4B0C-B545-01426AAA83E0}" dt="2022-05-10T16:52:10.914" v="1209" actId="20577"/>
        <pc:sldMkLst>
          <pc:docMk/>
          <pc:sldMk cId="2103110274" sldId="2011"/>
        </pc:sldMkLst>
        <pc:spChg chg="mod">
          <ac:chgData name="David Chesnut" userId="f2848d9b-e14b-42b2-a867-80b9922f67d4" providerId="ADAL" clId="{48AB5232-B6E9-4B0C-B545-01426AAA83E0}" dt="2022-05-10T16:52:10.914" v="1209" actId="20577"/>
          <ac:spMkLst>
            <pc:docMk/>
            <pc:sldMk cId="2103110274" sldId="2011"/>
            <ac:spMk id="3" creationId="{B9BD24FA-E26A-4790-9925-73E6E60A02B0}"/>
          </ac:spMkLst>
        </pc:spChg>
        <pc:picChg chg="add mod">
          <ac:chgData name="David Chesnut" userId="f2848d9b-e14b-42b2-a867-80b9922f67d4" providerId="ADAL" clId="{48AB5232-B6E9-4B0C-B545-01426AAA83E0}" dt="2022-05-10T16:51:53.217" v="1173" actId="1076"/>
          <ac:picMkLst>
            <pc:docMk/>
            <pc:sldMk cId="2103110274" sldId="2011"/>
            <ac:picMk id="10" creationId="{5C6BA87A-3141-B1EE-4D52-18E5BFBD93CB}"/>
          </ac:picMkLst>
        </pc:picChg>
      </pc:sldChg>
      <pc:sldChg chg="addSp modSp mod">
        <pc:chgData name="David Chesnut" userId="f2848d9b-e14b-42b2-a867-80b9922f67d4" providerId="ADAL" clId="{48AB5232-B6E9-4B0C-B545-01426AAA83E0}" dt="2022-05-10T16:52:22.522" v="1214" actId="20577"/>
        <pc:sldMkLst>
          <pc:docMk/>
          <pc:sldMk cId="811644498" sldId="2012"/>
        </pc:sldMkLst>
        <pc:spChg chg="mod">
          <ac:chgData name="David Chesnut" userId="f2848d9b-e14b-42b2-a867-80b9922f67d4" providerId="ADAL" clId="{48AB5232-B6E9-4B0C-B545-01426AAA83E0}" dt="2022-05-10T16:52:22.522" v="1214" actId="20577"/>
          <ac:spMkLst>
            <pc:docMk/>
            <pc:sldMk cId="811644498" sldId="2012"/>
            <ac:spMk id="2" creationId="{D20F501C-EB4E-4B52-9C27-E86C75723544}"/>
          </ac:spMkLst>
        </pc:spChg>
        <pc:spChg chg="mod">
          <ac:chgData name="David Chesnut" userId="f2848d9b-e14b-42b2-a867-80b9922f67d4" providerId="ADAL" clId="{48AB5232-B6E9-4B0C-B545-01426AAA83E0}" dt="2022-05-10T16:50:50.859" v="1084"/>
          <ac:spMkLst>
            <pc:docMk/>
            <pc:sldMk cId="811644498" sldId="2012"/>
            <ac:spMk id="15" creationId="{A8375FAE-9F8B-7C95-FABA-CBFA2CDB1BDB}"/>
          </ac:spMkLst>
        </pc:spChg>
        <pc:spChg chg="mod">
          <ac:chgData name="David Chesnut" userId="f2848d9b-e14b-42b2-a867-80b9922f67d4" providerId="ADAL" clId="{48AB5232-B6E9-4B0C-B545-01426AAA83E0}" dt="2022-05-10T16:50:50.859" v="1084"/>
          <ac:spMkLst>
            <pc:docMk/>
            <pc:sldMk cId="811644498" sldId="2012"/>
            <ac:spMk id="16" creationId="{A4807CB9-D668-876A-1078-91F0FEAF7B3E}"/>
          </ac:spMkLst>
        </pc:spChg>
        <pc:grpChg chg="add mod">
          <ac:chgData name="David Chesnut" userId="f2848d9b-e14b-42b2-a867-80b9922f67d4" providerId="ADAL" clId="{48AB5232-B6E9-4B0C-B545-01426AAA83E0}" dt="2022-05-10T16:50:53.173" v="1085" actId="1076"/>
          <ac:grpSpMkLst>
            <pc:docMk/>
            <pc:sldMk cId="811644498" sldId="2012"/>
            <ac:grpSpMk id="14" creationId="{B88505DB-2C7D-BEDB-AD41-679753987F46}"/>
          </ac:grpSpMkLst>
        </pc:grpChg>
        <pc:picChg chg="mod">
          <ac:chgData name="David Chesnut" userId="f2848d9b-e14b-42b2-a867-80b9922f67d4" providerId="ADAL" clId="{48AB5232-B6E9-4B0C-B545-01426AAA83E0}" dt="2022-05-10T16:50:50.859" v="1084"/>
          <ac:picMkLst>
            <pc:docMk/>
            <pc:sldMk cId="811644498" sldId="2012"/>
            <ac:picMk id="20" creationId="{D5C5307A-B04B-B144-4974-FEC73C578629}"/>
          </ac:picMkLst>
        </pc:picChg>
      </pc:sldChg>
      <pc:sldChg chg="modSp mod">
        <pc:chgData name="David Chesnut" userId="f2848d9b-e14b-42b2-a867-80b9922f67d4" providerId="ADAL" clId="{48AB5232-B6E9-4B0C-B545-01426AAA83E0}" dt="2022-05-11T13:51:52.367" v="1791" actId="20577"/>
        <pc:sldMkLst>
          <pc:docMk/>
          <pc:sldMk cId="3308428707" sldId="2016"/>
        </pc:sldMkLst>
        <pc:spChg chg="mod">
          <ac:chgData name="David Chesnut" userId="f2848d9b-e14b-42b2-a867-80b9922f67d4" providerId="ADAL" clId="{48AB5232-B6E9-4B0C-B545-01426AAA83E0}" dt="2022-05-11T13:51:52.367" v="1791" actId="20577"/>
          <ac:spMkLst>
            <pc:docMk/>
            <pc:sldMk cId="3308428707" sldId="2016"/>
            <ac:spMk id="7" creationId="{048707F4-9F95-4412-B47D-20D88DFA4CE1}"/>
          </ac:spMkLst>
        </pc:spChg>
      </pc:sldChg>
      <pc:sldChg chg="addSp delSp modSp mod">
        <pc:chgData name="David Chesnut" userId="f2848d9b-e14b-42b2-a867-80b9922f67d4" providerId="ADAL" clId="{48AB5232-B6E9-4B0C-B545-01426AAA83E0}" dt="2022-05-10T16:51:32.386" v="1167" actId="1076"/>
        <pc:sldMkLst>
          <pc:docMk/>
          <pc:sldMk cId="756152133" sldId="2146846447"/>
        </pc:sldMkLst>
        <pc:spChg chg="mod">
          <ac:chgData name="David Chesnut" userId="f2848d9b-e14b-42b2-a867-80b9922f67d4" providerId="ADAL" clId="{48AB5232-B6E9-4B0C-B545-01426AAA83E0}" dt="2022-05-10T16:50:18.652" v="1082" actId="20577"/>
          <ac:spMkLst>
            <pc:docMk/>
            <pc:sldMk cId="756152133" sldId="2146846447"/>
            <ac:spMk id="3" creationId="{B9BD24FA-E26A-4790-9925-73E6E60A02B0}"/>
          </ac:spMkLst>
        </pc:spChg>
        <pc:spChg chg="del mod topLvl">
          <ac:chgData name="David Chesnut" userId="f2848d9b-e14b-42b2-a867-80b9922f67d4" providerId="ADAL" clId="{48AB5232-B6E9-4B0C-B545-01426AAA83E0}" dt="2022-05-10T16:51:27.621" v="1166" actId="478"/>
          <ac:spMkLst>
            <pc:docMk/>
            <pc:sldMk cId="756152133" sldId="2146846447"/>
            <ac:spMk id="7" creationId="{3591698A-CB9E-6003-C973-158FC0828661}"/>
          </ac:spMkLst>
        </pc:spChg>
        <pc:spChg chg="del mod topLvl">
          <ac:chgData name="David Chesnut" userId="f2848d9b-e14b-42b2-a867-80b9922f67d4" providerId="ADAL" clId="{48AB5232-B6E9-4B0C-B545-01426AAA83E0}" dt="2022-05-10T16:51:27.621" v="1166" actId="478"/>
          <ac:spMkLst>
            <pc:docMk/>
            <pc:sldMk cId="756152133" sldId="2146846447"/>
            <ac:spMk id="8" creationId="{CAECDB03-1633-FCAF-5606-A52540EC3714}"/>
          </ac:spMkLst>
        </pc:spChg>
        <pc:spChg chg="mod">
          <ac:chgData name="David Chesnut" userId="f2848d9b-e14b-42b2-a867-80b9922f67d4" providerId="ADAL" clId="{48AB5232-B6E9-4B0C-B545-01426AAA83E0}" dt="2022-05-10T16:51:24.817" v="1165" actId="6549"/>
          <ac:spMkLst>
            <pc:docMk/>
            <pc:sldMk cId="756152133" sldId="2146846447"/>
            <ac:spMk id="14" creationId="{AB5DDCAC-5FB5-4181-821D-D510F92F7EE7}"/>
          </ac:spMkLst>
        </pc:spChg>
        <pc:grpChg chg="add del mod">
          <ac:chgData name="David Chesnut" userId="f2848d9b-e14b-42b2-a867-80b9922f67d4" providerId="ADAL" clId="{48AB5232-B6E9-4B0C-B545-01426AAA83E0}" dt="2022-05-10T16:51:03.996" v="1088" actId="165"/>
          <ac:grpSpMkLst>
            <pc:docMk/>
            <pc:sldMk cId="756152133" sldId="2146846447"/>
            <ac:grpSpMk id="5" creationId="{2588580E-DB5E-8E3B-26BF-835D77B892AF}"/>
          </ac:grpSpMkLst>
        </pc:grpChg>
        <pc:picChg chg="del">
          <ac:chgData name="David Chesnut" userId="f2848d9b-e14b-42b2-a867-80b9922f67d4" providerId="ADAL" clId="{48AB5232-B6E9-4B0C-B545-01426AAA83E0}" dt="2022-05-10T16:50:21.964" v="1083" actId="478"/>
          <ac:picMkLst>
            <pc:docMk/>
            <pc:sldMk cId="756152133" sldId="2146846447"/>
            <ac:picMk id="6" creationId="{21DA0BF6-5C8E-E828-C4A4-80E9B0ABAFD3}"/>
          </ac:picMkLst>
        </pc:picChg>
        <pc:picChg chg="mod topLvl">
          <ac:chgData name="David Chesnut" userId="f2848d9b-e14b-42b2-a867-80b9922f67d4" providerId="ADAL" clId="{48AB5232-B6E9-4B0C-B545-01426AAA83E0}" dt="2022-05-10T16:51:32.386" v="1167" actId="1076"/>
          <ac:picMkLst>
            <pc:docMk/>
            <pc:sldMk cId="756152133" sldId="2146846447"/>
            <ac:picMk id="9" creationId="{5B906791-043F-C6D1-2767-A01888D9D58F}"/>
          </ac:picMkLst>
        </pc:picChg>
      </pc:sldChg>
      <pc:sldChg chg="del">
        <pc:chgData name="David Chesnut" userId="f2848d9b-e14b-42b2-a867-80b9922f67d4" providerId="ADAL" clId="{48AB5232-B6E9-4B0C-B545-01426AAA83E0}" dt="2022-05-11T13:44:24.310" v="1689" actId="47"/>
        <pc:sldMkLst>
          <pc:docMk/>
          <pc:sldMk cId="496152398" sldId="2146846450"/>
        </pc:sldMkLst>
      </pc:sldChg>
      <pc:sldChg chg="add">
        <pc:chgData name="David Chesnut" userId="f2848d9b-e14b-42b2-a867-80b9922f67d4" providerId="ADAL" clId="{48AB5232-B6E9-4B0C-B545-01426AAA83E0}" dt="2022-05-06T20:28:26.050" v="0"/>
        <pc:sldMkLst>
          <pc:docMk/>
          <pc:sldMk cId="761977769" sldId="2146846451"/>
        </pc:sldMkLst>
      </pc:sldChg>
      <pc:sldChg chg="addSp delSp modSp add mod ord">
        <pc:chgData name="David Chesnut" userId="f2848d9b-e14b-42b2-a867-80b9922f67d4" providerId="ADAL" clId="{48AB5232-B6E9-4B0C-B545-01426AAA83E0}" dt="2022-05-10T16:57:04.161" v="1298" actId="478"/>
        <pc:sldMkLst>
          <pc:docMk/>
          <pc:sldMk cId="96120630" sldId="2146846452"/>
        </pc:sldMkLst>
        <pc:spChg chg="mod">
          <ac:chgData name="David Chesnut" userId="f2848d9b-e14b-42b2-a867-80b9922f67d4" providerId="ADAL" clId="{48AB5232-B6E9-4B0C-B545-01426AAA83E0}" dt="2022-05-06T20:50:18.239" v="661" actId="6549"/>
          <ac:spMkLst>
            <pc:docMk/>
            <pc:sldMk cId="96120630" sldId="2146846452"/>
            <ac:spMk id="6" creationId="{D8732A70-E431-40CE-AE82-955A41715423}"/>
          </ac:spMkLst>
        </pc:spChg>
        <pc:spChg chg="del mod">
          <ac:chgData name="David Chesnut" userId="f2848d9b-e14b-42b2-a867-80b9922f67d4" providerId="ADAL" clId="{48AB5232-B6E9-4B0C-B545-01426AAA83E0}" dt="2022-05-06T20:57:50.380" v="899" actId="478"/>
          <ac:spMkLst>
            <pc:docMk/>
            <pc:sldMk cId="96120630" sldId="2146846452"/>
            <ac:spMk id="7" creationId="{6F939F32-4E37-4CA3-B710-00610E5E59D3}"/>
          </ac:spMkLst>
        </pc:spChg>
        <pc:spChg chg="del">
          <ac:chgData name="David Chesnut" userId="f2848d9b-e14b-42b2-a867-80b9922f67d4" providerId="ADAL" clId="{48AB5232-B6E9-4B0C-B545-01426AAA83E0}" dt="2022-05-06T20:51:16.648" v="834" actId="478"/>
          <ac:spMkLst>
            <pc:docMk/>
            <pc:sldMk cId="96120630" sldId="2146846452"/>
            <ac:spMk id="9" creationId="{B744361F-8DC6-418C-B984-687A156037B4}"/>
          </ac:spMkLst>
        </pc:spChg>
        <pc:graphicFrameChg chg="add mod ord modGraphic">
          <ac:chgData name="David Chesnut" userId="f2848d9b-e14b-42b2-a867-80b9922f67d4" providerId="ADAL" clId="{48AB5232-B6E9-4B0C-B545-01426AAA83E0}" dt="2022-05-06T21:01:25.667" v="1049" actId="20577"/>
          <ac:graphicFrameMkLst>
            <pc:docMk/>
            <pc:sldMk cId="96120630" sldId="2146846452"/>
            <ac:graphicFrameMk id="13" creationId="{24665417-9E69-50B3-FC10-1505CCE5A57A}"/>
          </ac:graphicFrameMkLst>
        </pc:graphicFrameChg>
        <pc:picChg chg="add mod">
          <ac:chgData name="David Chesnut" userId="f2848d9b-e14b-42b2-a867-80b9922f67d4" providerId="ADAL" clId="{48AB5232-B6E9-4B0C-B545-01426AAA83E0}" dt="2022-05-10T16:56:40.570" v="1269" actId="1035"/>
          <ac:picMkLst>
            <pc:docMk/>
            <pc:sldMk cId="96120630" sldId="2146846452"/>
            <ac:picMk id="3" creationId="{E47219AA-8041-EF05-43D9-C40E3411B041}"/>
          </ac:picMkLst>
        </pc:picChg>
        <pc:picChg chg="add mod">
          <ac:chgData name="David Chesnut" userId="f2848d9b-e14b-42b2-a867-80b9922f67d4" providerId="ADAL" clId="{48AB5232-B6E9-4B0C-B545-01426AAA83E0}" dt="2022-05-10T16:56:59.995" v="1297" actId="1037"/>
          <ac:picMkLst>
            <pc:docMk/>
            <pc:sldMk cId="96120630" sldId="2146846452"/>
            <ac:picMk id="4" creationId="{CC193859-E11F-FE79-83EE-E386270CCE00}"/>
          </ac:picMkLst>
        </pc:picChg>
        <pc:picChg chg="add mod">
          <ac:chgData name="David Chesnut" userId="f2848d9b-e14b-42b2-a867-80b9922f67d4" providerId="ADAL" clId="{48AB5232-B6E9-4B0C-B545-01426AAA83E0}" dt="2022-05-10T16:56:54.630" v="1286" actId="1037"/>
          <ac:picMkLst>
            <pc:docMk/>
            <pc:sldMk cId="96120630" sldId="2146846452"/>
            <ac:picMk id="5" creationId="{C2FF269F-69D0-41C0-E787-3CFA791B91E8}"/>
          </ac:picMkLst>
        </pc:picChg>
        <pc:picChg chg="add mod">
          <ac:chgData name="David Chesnut" userId="f2848d9b-e14b-42b2-a867-80b9922f67d4" providerId="ADAL" clId="{48AB5232-B6E9-4B0C-B545-01426AAA83E0}" dt="2022-05-10T16:56:02.525" v="1219" actId="1076"/>
          <ac:picMkLst>
            <pc:docMk/>
            <pc:sldMk cId="96120630" sldId="2146846452"/>
            <ac:picMk id="8" creationId="{88DB9257-463C-301D-D352-4C17C9C6C32A}"/>
          </ac:picMkLst>
        </pc:picChg>
        <pc:picChg chg="add mod">
          <ac:chgData name="David Chesnut" userId="f2848d9b-e14b-42b2-a867-80b9922f67d4" providerId="ADAL" clId="{48AB5232-B6E9-4B0C-B545-01426AAA83E0}" dt="2022-05-10T16:56:48.499" v="1279" actId="1036"/>
          <ac:picMkLst>
            <pc:docMk/>
            <pc:sldMk cId="96120630" sldId="2146846452"/>
            <ac:picMk id="10" creationId="{997E1E2E-9B73-EACF-ECBE-864E4313AC5D}"/>
          </ac:picMkLst>
        </pc:picChg>
        <pc:picChg chg="add mod">
          <ac:chgData name="David Chesnut" userId="f2848d9b-e14b-42b2-a867-80b9922f67d4" providerId="ADAL" clId="{48AB5232-B6E9-4B0C-B545-01426AAA83E0}" dt="2022-05-10T16:56:44.031" v="1270" actId="1035"/>
          <ac:picMkLst>
            <pc:docMk/>
            <pc:sldMk cId="96120630" sldId="2146846452"/>
            <ac:picMk id="12" creationId="{3DEFC20D-2C45-0FA6-90CD-BD79526E5435}"/>
          </ac:picMkLst>
        </pc:picChg>
        <pc:cxnChg chg="add del mod">
          <ac:chgData name="David Chesnut" userId="f2848d9b-e14b-42b2-a867-80b9922f67d4" providerId="ADAL" clId="{48AB5232-B6E9-4B0C-B545-01426AAA83E0}" dt="2022-05-10T16:57:04.161" v="1298" actId="478"/>
          <ac:cxnSpMkLst>
            <pc:docMk/>
            <pc:sldMk cId="96120630" sldId="2146846452"/>
            <ac:cxnSpMk id="11" creationId="{BD188607-700E-CEDE-E41E-2A074A4EA7A9}"/>
          </ac:cxnSpMkLst>
        </pc:cxnChg>
      </pc:sldChg>
      <pc:sldChg chg="add">
        <pc:chgData name="David Chesnut" userId="f2848d9b-e14b-42b2-a867-80b9922f67d4" providerId="ADAL" clId="{48AB5232-B6E9-4B0C-B545-01426AAA83E0}" dt="2022-05-10T16:49:35.147" v="1050"/>
        <pc:sldMkLst>
          <pc:docMk/>
          <pc:sldMk cId="3794653318" sldId="2146846453"/>
        </pc:sldMkLst>
      </pc:sldChg>
      <pc:sldChg chg="modSp add mod ord">
        <pc:chgData name="David Chesnut" userId="f2848d9b-e14b-42b2-a867-80b9922f67d4" providerId="ADAL" clId="{48AB5232-B6E9-4B0C-B545-01426AAA83E0}" dt="2022-05-10T16:51:38.391" v="1171" actId="20577"/>
        <pc:sldMkLst>
          <pc:docMk/>
          <pc:sldMk cId="2064194111" sldId="2146846454"/>
        </pc:sldMkLst>
        <pc:spChg chg="mod">
          <ac:chgData name="David Chesnut" userId="f2848d9b-e14b-42b2-a867-80b9922f67d4" providerId="ADAL" clId="{48AB5232-B6E9-4B0C-B545-01426AAA83E0}" dt="2022-05-10T16:51:38.391" v="1171" actId="20577"/>
          <ac:spMkLst>
            <pc:docMk/>
            <pc:sldMk cId="2064194111" sldId="2146846454"/>
            <ac:spMk id="2" creationId="{42E3C8CB-4BF6-8261-D7D4-9EB18F0654D6}"/>
          </ac:spMkLst>
        </pc:spChg>
      </pc:sldChg>
      <pc:sldChg chg="ord">
        <pc:chgData name="David Chesnut" userId="f2848d9b-e14b-42b2-a867-80b9922f67d4" providerId="ADAL" clId="{48AB5232-B6E9-4B0C-B545-01426AAA83E0}" dt="2022-05-11T13:44:27.738" v="1691"/>
        <pc:sldMkLst>
          <pc:docMk/>
          <pc:sldMk cId="140724898" sldId="2146846465"/>
        </pc:sldMkLst>
      </pc:sldChg>
      <pc:sldChg chg="addSp delSp modSp add mod ord">
        <pc:chgData name="David Chesnut" userId="f2848d9b-e14b-42b2-a867-80b9922f67d4" providerId="ADAL" clId="{48AB5232-B6E9-4B0C-B545-01426AAA83E0}" dt="2022-05-11T13:44:21.345" v="1688"/>
        <pc:sldMkLst>
          <pc:docMk/>
          <pc:sldMk cId="1949648818" sldId="2146846466"/>
        </pc:sldMkLst>
        <pc:spChg chg="add mod">
          <ac:chgData name="David Chesnut" userId="f2848d9b-e14b-42b2-a867-80b9922f67d4" providerId="ADAL" clId="{48AB5232-B6E9-4B0C-B545-01426AAA83E0}" dt="2022-05-11T13:44:03.617" v="1686" actId="20577"/>
          <ac:spMkLst>
            <pc:docMk/>
            <pc:sldMk cId="1949648818" sldId="2146846466"/>
            <ac:spMk id="5" creationId="{6E7DCBEE-E1DD-DBF4-9B09-1C44C8D5B6A1}"/>
          </ac:spMkLst>
        </pc:spChg>
        <pc:spChg chg="mod">
          <ac:chgData name="David Chesnut" userId="f2848d9b-e14b-42b2-a867-80b9922f67d4" providerId="ADAL" clId="{48AB5232-B6E9-4B0C-B545-01426AAA83E0}" dt="2022-05-11T13:40:28.224" v="1411" actId="6549"/>
          <ac:spMkLst>
            <pc:docMk/>
            <pc:sldMk cId="1949648818" sldId="2146846466"/>
            <ac:spMk id="6" creationId="{D8732A70-E431-40CE-AE82-955A41715423}"/>
          </ac:spMkLst>
        </pc:spChg>
        <pc:spChg chg="mod">
          <ac:chgData name="David Chesnut" userId="f2848d9b-e14b-42b2-a867-80b9922f67d4" providerId="ADAL" clId="{48AB5232-B6E9-4B0C-B545-01426AAA83E0}" dt="2022-05-11T13:43:11.904" v="1683" actId="1076"/>
          <ac:spMkLst>
            <pc:docMk/>
            <pc:sldMk cId="1949648818" sldId="2146846466"/>
            <ac:spMk id="7" creationId="{6F939F32-4E37-4CA3-B710-00610E5E59D3}"/>
          </ac:spMkLst>
        </pc:spChg>
        <pc:spChg chg="del">
          <ac:chgData name="David Chesnut" userId="f2848d9b-e14b-42b2-a867-80b9922f67d4" providerId="ADAL" clId="{48AB5232-B6E9-4B0C-B545-01426AAA83E0}" dt="2022-05-11T13:41:11.915" v="1493" actId="478"/>
          <ac:spMkLst>
            <pc:docMk/>
            <pc:sldMk cId="1949648818" sldId="2146846466"/>
            <ac:spMk id="9" creationId="{B744361F-8DC6-418C-B984-687A156037B4}"/>
          </ac:spMkLst>
        </pc:spChg>
      </pc:sldChg>
      <pc:sldChg chg="modSp add mod">
        <pc:chgData name="David Chesnut" userId="f2848d9b-e14b-42b2-a867-80b9922f67d4" providerId="ADAL" clId="{48AB5232-B6E9-4B0C-B545-01426AAA83E0}" dt="2022-05-11T13:51:58.336" v="1794" actId="20577"/>
        <pc:sldMkLst>
          <pc:docMk/>
          <pc:sldMk cId="3040307845" sldId="2146846467"/>
        </pc:sldMkLst>
        <pc:spChg chg="mod">
          <ac:chgData name="David Chesnut" userId="f2848d9b-e14b-42b2-a867-80b9922f67d4" providerId="ADAL" clId="{48AB5232-B6E9-4B0C-B545-01426AAA83E0}" dt="2022-05-11T13:51:58.336" v="1794" actId="20577"/>
          <ac:spMkLst>
            <pc:docMk/>
            <pc:sldMk cId="3040307845" sldId="2146846467"/>
            <ac:spMk id="7" creationId="{048707F4-9F95-4412-B47D-20D88DFA4CE1}"/>
          </ac:spMkLst>
        </pc:spChg>
      </pc:sldChg>
      <pc:sldChg chg="modSp add mod">
        <pc:chgData name="David Chesnut" userId="f2848d9b-e14b-42b2-a867-80b9922f67d4" providerId="ADAL" clId="{48AB5232-B6E9-4B0C-B545-01426AAA83E0}" dt="2022-05-11T13:52:26.177" v="1819" actId="20577"/>
        <pc:sldMkLst>
          <pc:docMk/>
          <pc:sldMk cId="2571409624" sldId="2146846468"/>
        </pc:sldMkLst>
        <pc:spChg chg="mod">
          <ac:chgData name="David Chesnut" userId="f2848d9b-e14b-42b2-a867-80b9922f67d4" providerId="ADAL" clId="{48AB5232-B6E9-4B0C-B545-01426AAA83E0}" dt="2022-05-11T13:52:26.177" v="1819" actId="20577"/>
          <ac:spMkLst>
            <pc:docMk/>
            <pc:sldMk cId="2571409624" sldId="2146846468"/>
            <ac:spMk id="7" creationId="{048707F4-9F95-4412-B47D-20D88DFA4CE1}"/>
          </ac:spMkLst>
        </pc:spChg>
      </pc:sldChg>
      <pc:sldChg chg="modSp add mod">
        <pc:chgData name="David Chesnut" userId="f2848d9b-e14b-42b2-a867-80b9922f67d4" providerId="ADAL" clId="{48AB5232-B6E9-4B0C-B545-01426AAA83E0}" dt="2022-05-11T13:53:30.253" v="1836" actId="20577"/>
        <pc:sldMkLst>
          <pc:docMk/>
          <pc:sldMk cId="3599501210" sldId="2146846469"/>
        </pc:sldMkLst>
        <pc:spChg chg="mod">
          <ac:chgData name="David Chesnut" userId="f2848d9b-e14b-42b2-a867-80b9922f67d4" providerId="ADAL" clId="{48AB5232-B6E9-4B0C-B545-01426AAA83E0}" dt="2022-05-11T13:53:30.253" v="1836" actId="20577"/>
          <ac:spMkLst>
            <pc:docMk/>
            <pc:sldMk cId="3599501210" sldId="2146846469"/>
            <ac:spMk id="7" creationId="{048707F4-9F95-4412-B47D-20D88DFA4CE1}"/>
          </ac:spMkLst>
        </pc:spChg>
      </pc:sldChg>
      <pc:sldChg chg="modSp add mod">
        <pc:chgData name="David Chesnut" userId="f2848d9b-e14b-42b2-a867-80b9922f67d4" providerId="ADAL" clId="{48AB5232-B6E9-4B0C-B545-01426AAA83E0}" dt="2022-05-11T14:00:52.383" v="2134"/>
        <pc:sldMkLst>
          <pc:docMk/>
          <pc:sldMk cId="1945940468" sldId="2146846470"/>
        </pc:sldMkLst>
        <pc:spChg chg="mod">
          <ac:chgData name="David Chesnut" userId="f2848d9b-e14b-42b2-a867-80b9922f67d4" providerId="ADAL" clId="{48AB5232-B6E9-4B0C-B545-01426AAA83E0}" dt="2022-05-11T14:00:52.383" v="2134"/>
          <ac:spMkLst>
            <pc:docMk/>
            <pc:sldMk cId="1945940468" sldId="2146846470"/>
            <ac:spMk id="7" creationId="{048707F4-9F95-4412-B47D-20D88DFA4CE1}"/>
          </ac:spMkLst>
        </pc:spChg>
      </pc:sldChg>
      <pc:sldChg chg="modSp add mod">
        <pc:chgData name="David Chesnut" userId="f2848d9b-e14b-42b2-a867-80b9922f67d4" providerId="ADAL" clId="{48AB5232-B6E9-4B0C-B545-01426AAA83E0}" dt="2022-05-11T14:04:39.565" v="2348" actId="5793"/>
        <pc:sldMkLst>
          <pc:docMk/>
          <pc:sldMk cId="938568026" sldId="2146846471"/>
        </pc:sldMkLst>
        <pc:spChg chg="mod">
          <ac:chgData name="David Chesnut" userId="f2848d9b-e14b-42b2-a867-80b9922f67d4" providerId="ADAL" clId="{48AB5232-B6E9-4B0C-B545-01426AAA83E0}" dt="2022-05-11T14:04:39.565" v="2348" actId="5793"/>
          <ac:spMkLst>
            <pc:docMk/>
            <pc:sldMk cId="938568026" sldId="2146846471"/>
            <ac:spMk id="7" creationId="{048707F4-9F95-4412-B47D-20D88DFA4CE1}"/>
          </ac:spMkLst>
        </pc:spChg>
      </pc:sldChg>
      <pc:sldChg chg="modSp add mod">
        <pc:chgData name="David Chesnut" userId="f2848d9b-e14b-42b2-a867-80b9922f67d4" providerId="ADAL" clId="{48AB5232-B6E9-4B0C-B545-01426AAA83E0}" dt="2022-05-11T14:04:23.235" v="2344" actId="20577"/>
        <pc:sldMkLst>
          <pc:docMk/>
          <pc:sldMk cId="93125988" sldId="2146846472"/>
        </pc:sldMkLst>
        <pc:spChg chg="mod">
          <ac:chgData name="David Chesnut" userId="f2848d9b-e14b-42b2-a867-80b9922f67d4" providerId="ADAL" clId="{48AB5232-B6E9-4B0C-B545-01426AAA83E0}" dt="2022-05-11T14:04:23.235" v="2344" actId="20577"/>
          <ac:spMkLst>
            <pc:docMk/>
            <pc:sldMk cId="93125988" sldId="2146846472"/>
            <ac:spMk id="7" creationId="{048707F4-9F95-4412-B47D-20D88DFA4CE1}"/>
          </ac:spMkLst>
        </pc:spChg>
      </pc:sldChg>
      <pc:sldMasterChg chg="delSldLayout">
        <pc:chgData name="David Chesnut" userId="f2848d9b-e14b-42b2-a867-80b9922f67d4" providerId="ADAL" clId="{48AB5232-B6E9-4B0C-B545-01426AAA83E0}" dt="2022-05-10T17:01:14.588" v="1353" actId="47"/>
        <pc:sldMasterMkLst>
          <pc:docMk/>
          <pc:sldMasterMk cId="1850227138" sldId="2147483826"/>
        </pc:sldMasterMkLst>
        <pc:sldLayoutChg chg="del">
          <pc:chgData name="David Chesnut" userId="f2848d9b-e14b-42b2-a867-80b9922f67d4" providerId="ADAL" clId="{48AB5232-B6E9-4B0C-B545-01426AAA83E0}" dt="2022-05-10T16:59:08.357" v="1299" actId="47"/>
          <pc:sldLayoutMkLst>
            <pc:docMk/>
            <pc:sldMasterMk cId="1850227138" sldId="2147483826"/>
            <pc:sldLayoutMk cId="4245506267" sldId="2147483838"/>
          </pc:sldLayoutMkLst>
        </pc:sldLayoutChg>
        <pc:sldLayoutChg chg="del">
          <pc:chgData name="David Chesnut" userId="f2848d9b-e14b-42b2-a867-80b9922f67d4" providerId="ADAL" clId="{48AB5232-B6E9-4B0C-B545-01426AAA83E0}" dt="2022-05-10T17:01:14.588" v="1353" actId="47"/>
          <pc:sldLayoutMkLst>
            <pc:docMk/>
            <pc:sldMasterMk cId="1850227138" sldId="2147483826"/>
            <pc:sldLayoutMk cId="2252791478" sldId="2147483839"/>
          </pc:sldLayoutMkLst>
        </pc:sldLayoutChg>
      </pc:sldMasterChg>
    </pc:docChg>
  </pc:docChgLst>
  <pc:docChgLst>
    <pc:chgData name="Nikita Mittal" userId="457ea94e-ea79-4500-9fa8-beaf5275111c" providerId="ADAL" clId="{D437383F-9918-BE43-A690-B7D8A3EF8BE3}"/>
    <pc:docChg chg="custSel modSld sldOrd">
      <pc:chgData name="Nikita Mittal" userId="457ea94e-ea79-4500-9fa8-beaf5275111c" providerId="ADAL" clId="{D437383F-9918-BE43-A690-B7D8A3EF8BE3}" dt="2022-06-08T08:47:49.977" v="172" actId="20578"/>
      <pc:docMkLst>
        <pc:docMk/>
      </pc:docMkLst>
      <pc:sldChg chg="modSp mod ord">
        <pc:chgData name="Nikita Mittal" userId="457ea94e-ea79-4500-9fa8-beaf5275111c" providerId="ADAL" clId="{D437383F-9918-BE43-A690-B7D8A3EF8BE3}" dt="2022-06-08T08:47:49.977" v="172" actId="20578"/>
        <pc:sldMkLst>
          <pc:docMk/>
          <pc:sldMk cId="1828940994" sldId="2146846485"/>
        </pc:sldMkLst>
        <pc:spChg chg="mod">
          <ac:chgData name="Nikita Mittal" userId="457ea94e-ea79-4500-9fa8-beaf5275111c" providerId="ADAL" clId="{D437383F-9918-BE43-A690-B7D8A3EF8BE3}" dt="2022-06-08T08:47:26.392" v="170" actId="20577"/>
          <ac:spMkLst>
            <pc:docMk/>
            <pc:sldMk cId="1828940994" sldId="2146846485"/>
            <ac:spMk id="8" creationId="{2349B8DA-505E-0045-5FB8-52654AF33C3E}"/>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hyperlink" Target="https://github.com/OfficeDev/Office-Add-in-samples/tree/main/Samples/outlook-check-item-categories" TargetMode="External"/><Relationship Id="rId7" Type="http://schemas.openxmlformats.org/officeDocument/2006/relationships/image" Target="../media/image95.png"/><Relationship Id="rId12" Type="http://schemas.openxmlformats.org/officeDocument/2006/relationships/image" Target="../media/image100.svg"/><Relationship Id="rId2" Type="http://schemas.openxmlformats.org/officeDocument/2006/relationships/hyperlink" Target="https://docs.microsoft.com/en-us/javascript/api/manifest/launchevent?view=common-js-preview" TargetMode="External"/><Relationship Id="rId1" Type="http://schemas.openxmlformats.org/officeDocument/2006/relationships/hyperlink" Target="https://docs.microsoft.com/en-us/office/dev/add-ins/outlook/smart-alerts-onmessagesend-walkthrough" TargetMode="External"/><Relationship Id="rId6" Type="http://schemas.openxmlformats.org/officeDocument/2006/relationships/image" Target="../media/image94.svg"/><Relationship Id="rId11" Type="http://schemas.openxmlformats.org/officeDocument/2006/relationships/image" Target="../media/image99.png"/><Relationship Id="rId5" Type="http://schemas.openxmlformats.org/officeDocument/2006/relationships/image" Target="../media/image93.png"/><Relationship Id="rId10" Type="http://schemas.openxmlformats.org/officeDocument/2006/relationships/image" Target="../media/image98.svg"/><Relationship Id="rId4" Type="http://schemas.openxmlformats.org/officeDocument/2006/relationships/hyperlink" Target="https://docs.microsoft.com/en-us/office/dev/add-ins/outlook/autolaunch" TargetMode="External"/><Relationship Id="rId9" Type="http://schemas.openxmlformats.org/officeDocument/2006/relationships/image" Target="../media/image9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8.svg"/><Relationship Id="rId3" Type="http://schemas.openxmlformats.org/officeDocument/2006/relationships/hyperlink" Target="https://docs.microsoft.com/en-us/office/dev/add-ins/outlook/smart-alerts-onmessagesend-walkthrough" TargetMode="External"/><Relationship Id="rId7" Type="http://schemas.openxmlformats.org/officeDocument/2006/relationships/image" Target="../media/image97.png"/><Relationship Id="rId12" Type="http://schemas.openxmlformats.org/officeDocument/2006/relationships/hyperlink" Target="https://docs.microsoft.com/en-us/office/dev/add-ins/outlook/autolaunch" TargetMode="External"/><Relationship Id="rId2" Type="http://schemas.openxmlformats.org/officeDocument/2006/relationships/image" Target="../media/image94.svg"/><Relationship Id="rId1" Type="http://schemas.openxmlformats.org/officeDocument/2006/relationships/image" Target="../media/image93.png"/><Relationship Id="rId6" Type="http://schemas.openxmlformats.org/officeDocument/2006/relationships/hyperlink" Target="https://docs.microsoft.com/en-us/javascript/api/manifest/launchevent?view=common-js-preview" TargetMode="External"/><Relationship Id="rId11" Type="http://schemas.openxmlformats.org/officeDocument/2006/relationships/image" Target="../media/image100.svg"/><Relationship Id="rId5" Type="http://schemas.openxmlformats.org/officeDocument/2006/relationships/image" Target="../media/image96.svg"/><Relationship Id="rId10" Type="http://schemas.openxmlformats.org/officeDocument/2006/relationships/image" Target="../media/image99.png"/><Relationship Id="rId4" Type="http://schemas.openxmlformats.org/officeDocument/2006/relationships/image" Target="../media/image95.png"/><Relationship Id="rId9" Type="http://schemas.openxmlformats.org/officeDocument/2006/relationships/hyperlink" Target="https://github.com/OfficeDev/Office-Add-in-samples/tree/main/Samples/outlook-check-item-categories"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4212AC-BC05-4BDC-ACE2-D9B5A57AF20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A9AEE63-5F22-4AB0-B4F5-FD35A8067615}">
      <dgm:prSet/>
      <dgm:spPr/>
      <dgm:t>
        <a:bodyPr/>
        <a:lstStyle/>
        <a:p>
          <a:r>
            <a:rPr lang="en-US">
              <a:hlinkClick xmlns:r="http://schemas.openxmlformats.org/officeDocument/2006/relationships" r:id="rId1"/>
            </a:rPr>
            <a:t>Use Smart Alerts and the </a:t>
          </a:r>
          <a:r>
            <a:rPr lang="en-US" err="1">
              <a:hlinkClick xmlns:r="http://schemas.openxmlformats.org/officeDocument/2006/relationships" r:id="rId1"/>
            </a:rPr>
            <a:t>OnMessageSend</a:t>
          </a:r>
          <a:r>
            <a:rPr lang="en-US">
              <a:hlinkClick xmlns:r="http://schemas.openxmlformats.org/officeDocument/2006/relationships" r:id="rId1"/>
            </a:rPr>
            <a:t> and </a:t>
          </a:r>
          <a:r>
            <a:rPr lang="en-US" err="1">
              <a:hlinkClick xmlns:r="http://schemas.openxmlformats.org/officeDocument/2006/relationships" r:id="rId1"/>
            </a:rPr>
            <a:t>OnAppointmentSend</a:t>
          </a:r>
          <a:r>
            <a:rPr lang="en-US">
              <a:hlinkClick xmlns:r="http://schemas.openxmlformats.org/officeDocument/2006/relationships" r:id="rId1"/>
            </a:rPr>
            <a:t> events in your Outlook add-in (preview)</a:t>
          </a:r>
          <a:endParaRPr lang="en-US"/>
        </a:p>
      </dgm:t>
    </dgm:pt>
    <dgm:pt modelId="{13A9530B-4E04-451C-BDCF-73D875412694}" type="parTrans" cxnId="{77C9C17F-FAD7-47C5-A045-65F2DEF579C2}">
      <dgm:prSet/>
      <dgm:spPr/>
      <dgm:t>
        <a:bodyPr/>
        <a:lstStyle/>
        <a:p>
          <a:endParaRPr lang="en-US"/>
        </a:p>
      </dgm:t>
    </dgm:pt>
    <dgm:pt modelId="{77169DA8-A4B8-440F-A32F-483D3F36FA1A}" type="sibTrans" cxnId="{77C9C17F-FAD7-47C5-A045-65F2DEF579C2}">
      <dgm:prSet/>
      <dgm:spPr/>
      <dgm:t>
        <a:bodyPr/>
        <a:lstStyle/>
        <a:p>
          <a:endParaRPr lang="en-US"/>
        </a:p>
      </dgm:t>
    </dgm:pt>
    <dgm:pt modelId="{AD9AD1A5-13F5-439B-B402-7B6E22938C1C}">
      <dgm:prSet/>
      <dgm:spPr/>
      <dgm:t>
        <a:bodyPr/>
        <a:lstStyle/>
        <a:p>
          <a:r>
            <a:rPr lang="en-US" err="1">
              <a:hlinkClick xmlns:r="http://schemas.openxmlformats.org/officeDocument/2006/relationships" r:id="rId2"/>
            </a:rPr>
            <a:t>LaunchEvent</a:t>
          </a:r>
          <a:r>
            <a:rPr lang="en-US">
              <a:hlinkClick xmlns:r="http://schemas.openxmlformats.org/officeDocument/2006/relationships" r:id="rId2"/>
            </a:rPr>
            <a:t> in the manifest file</a:t>
          </a:r>
          <a:endParaRPr lang="en-US"/>
        </a:p>
      </dgm:t>
    </dgm:pt>
    <dgm:pt modelId="{3D0F286A-88EE-47B2-8FCC-6613FD7A6E90}" type="parTrans" cxnId="{007E7180-ED5A-4ECF-8A22-C397365578C4}">
      <dgm:prSet/>
      <dgm:spPr/>
      <dgm:t>
        <a:bodyPr/>
        <a:lstStyle/>
        <a:p>
          <a:endParaRPr lang="en-US"/>
        </a:p>
      </dgm:t>
    </dgm:pt>
    <dgm:pt modelId="{574755B3-F78D-4B3B-B0E3-A875F835C18E}" type="sibTrans" cxnId="{007E7180-ED5A-4ECF-8A22-C397365578C4}">
      <dgm:prSet/>
      <dgm:spPr/>
      <dgm:t>
        <a:bodyPr/>
        <a:lstStyle/>
        <a:p>
          <a:endParaRPr lang="en-US"/>
        </a:p>
      </dgm:t>
    </dgm:pt>
    <dgm:pt modelId="{DD1CE122-A3BE-461B-B1C0-216E9FB61D4B}">
      <dgm:prSet/>
      <dgm:spPr/>
      <dgm:t>
        <a:bodyPr/>
        <a:lstStyle/>
        <a:p>
          <a:r>
            <a:rPr lang="en-US">
              <a:hlinkClick xmlns:r="http://schemas.openxmlformats.org/officeDocument/2006/relationships" r:id="rId3"/>
            </a:rPr>
            <a:t>Outlook Smart Alerts Office Add-ins sample</a:t>
          </a:r>
          <a:endParaRPr lang="en-US"/>
        </a:p>
      </dgm:t>
    </dgm:pt>
    <dgm:pt modelId="{06F5F1CB-15C4-41EE-8CCE-D7DB597AFDB3}" type="parTrans" cxnId="{82ACD829-7B7F-4017-83EE-C3B3676E8C09}">
      <dgm:prSet/>
      <dgm:spPr/>
      <dgm:t>
        <a:bodyPr/>
        <a:lstStyle/>
        <a:p>
          <a:endParaRPr lang="en-US"/>
        </a:p>
      </dgm:t>
    </dgm:pt>
    <dgm:pt modelId="{F78FB120-7953-4297-BA2D-61CA93853365}" type="sibTrans" cxnId="{82ACD829-7B7F-4017-83EE-C3B3676E8C09}">
      <dgm:prSet/>
      <dgm:spPr/>
      <dgm:t>
        <a:bodyPr/>
        <a:lstStyle/>
        <a:p>
          <a:endParaRPr lang="en-US"/>
        </a:p>
      </dgm:t>
    </dgm:pt>
    <dgm:pt modelId="{3393CAB5-0D51-474B-956F-0288B21B6E15}">
      <dgm:prSet/>
      <dgm:spPr/>
      <dgm:t>
        <a:bodyPr/>
        <a:lstStyle/>
        <a:p>
          <a:r>
            <a:rPr lang="en-US">
              <a:hlinkClick xmlns:r="http://schemas.openxmlformats.org/officeDocument/2006/relationships" r:id="rId4"/>
            </a:rPr>
            <a:t>Configure your Outlook add-in for event-based activation</a:t>
          </a:r>
          <a:endParaRPr lang="en-US"/>
        </a:p>
      </dgm:t>
    </dgm:pt>
    <dgm:pt modelId="{31673E89-296B-403E-BD8A-197E1200FFB6}" type="parTrans" cxnId="{4CC218AB-08F1-482B-BF1A-BC8C805ED43F}">
      <dgm:prSet/>
      <dgm:spPr/>
      <dgm:t>
        <a:bodyPr/>
        <a:lstStyle/>
        <a:p>
          <a:endParaRPr lang="en-US"/>
        </a:p>
      </dgm:t>
    </dgm:pt>
    <dgm:pt modelId="{E7FBB84A-20E0-4F0D-8A97-209AD366BF8B}" type="sibTrans" cxnId="{4CC218AB-08F1-482B-BF1A-BC8C805ED43F}">
      <dgm:prSet/>
      <dgm:spPr/>
      <dgm:t>
        <a:bodyPr/>
        <a:lstStyle/>
        <a:p>
          <a:endParaRPr lang="en-US"/>
        </a:p>
      </dgm:t>
    </dgm:pt>
    <dgm:pt modelId="{6FCAEA9D-477E-40D9-80E0-474E43984ABF}" type="pres">
      <dgm:prSet presAssocID="{084212AC-BC05-4BDC-ACE2-D9B5A57AF207}" presName="root" presStyleCnt="0">
        <dgm:presLayoutVars>
          <dgm:dir/>
          <dgm:resizeHandles val="exact"/>
        </dgm:presLayoutVars>
      </dgm:prSet>
      <dgm:spPr/>
    </dgm:pt>
    <dgm:pt modelId="{6104B7F9-9989-480D-B08E-E26DE174AECE}" type="pres">
      <dgm:prSet presAssocID="{5A9AEE63-5F22-4AB0-B4F5-FD35A8067615}" presName="compNode" presStyleCnt="0"/>
      <dgm:spPr/>
    </dgm:pt>
    <dgm:pt modelId="{B4120341-5723-47D0-B9A3-5248BA8DA7DF}" type="pres">
      <dgm:prSet presAssocID="{5A9AEE63-5F22-4AB0-B4F5-FD35A8067615}" presName="bgRect" presStyleLbl="bgShp" presStyleIdx="0" presStyleCnt="4"/>
      <dgm:spPr/>
    </dgm:pt>
    <dgm:pt modelId="{7D15B6F8-5448-42EA-8690-B42B74DD748B}" type="pres">
      <dgm:prSet presAssocID="{5A9AEE63-5F22-4AB0-B4F5-FD35A8067615}" presName="iconRect" presStyleLbl="node1" presStyleIdx="0"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Graph and note paper pads with pencil"/>
        </a:ext>
      </dgm:extLst>
    </dgm:pt>
    <dgm:pt modelId="{342B5A75-11F9-45BA-86D7-64BC2A131FC2}" type="pres">
      <dgm:prSet presAssocID="{5A9AEE63-5F22-4AB0-B4F5-FD35A8067615}" presName="spaceRect" presStyleCnt="0"/>
      <dgm:spPr/>
    </dgm:pt>
    <dgm:pt modelId="{4C8E7873-1186-482C-B4B3-849C563CF6F0}" type="pres">
      <dgm:prSet presAssocID="{5A9AEE63-5F22-4AB0-B4F5-FD35A8067615}" presName="parTx" presStyleLbl="revTx" presStyleIdx="0" presStyleCnt="4">
        <dgm:presLayoutVars>
          <dgm:chMax val="0"/>
          <dgm:chPref val="0"/>
        </dgm:presLayoutVars>
      </dgm:prSet>
      <dgm:spPr/>
    </dgm:pt>
    <dgm:pt modelId="{67B91483-5BBA-4215-9C88-95C8B5EE5FF4}" type="pres">
      <dgm:prSet presAssocID="{77169DA8-A4B8-440F-A32F-483D3F36FA1A}" presName="sibTrans" presStyleCnt="0"/>
      <dgm:spPr/>
    </dgm:pt>
    <dgm:pt modelId="{AEF10AB1-8F1F-43B4-9D09-D017A7A0733A}" type="pres">
      <dgm:prSet presAssocID="{AD9AD1A5-13F5-439B-B402-7B6E22938C1C}" presName="compNode" presStyleCnt="0"/>
      <dgm:spPr/>
    </dgm:pt>
    <dgm:pt modelId="{D328D408-1DCA-4EFA-836E-4F9C92280358}" type="pres">
      <dgm:prSet presAssocID="{AD9AD1A5-13F5-439B-B402-7B6E22938C1C}" presName="bgRect" presStyleLbl="bgShp" presStyleIdx="1" presStyleCnt="4"/>
      <dgm:spPr/>
    </dgm:pt>
    <dgm:pt modelId="{A9DA79E4-32A9-4A80-A1E1-1595D6A1ED93}" type="pres">
      <dgm:prSet presAssocID="{AD9AD1A5-13F5-439B-B402-7B6E22938C1C}" presName="iconRect" presStyleLbl="node1" presStyleIdx="1"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ument"/>
        </a:ext>
      </dgm:extLst>
    </dgm:pt>
    <dgm:pt modelId="{532151C7-A6CA-4D05-9103-04D5746B5861}" type="pres">
      <dgm:prSet presAssocID="{AD9AD1A5-13F5-439B-B402-7B6E22938C1C}" presName="spaceRect" presStyleCnt="0"/>
      <dgm:spPr/>
    </dgm:pt>
    <dgm:pt modelId="{58B3E467-FD39-485D-8D0B-DEF0EE712620}" type="pres">
      <dgm:prSet presAssocID="{AD9AD1A5-13F5-439B-B402-7B6E22938C1C}" presName="parTx" presStyleLbl="revTx" presStyleIdx="1" presStyleCnt="4">
        <dgm:presLayoutVars>
          <dgm:chMax val="0"/>
          <dgm:chPref val="0"/>
        </dgm:presLayoutVars>
      </dgm:prSet>
      <dgm:spPr/>
    </dgm:pt>
    <dgm:pt modelId="{FF9505BB-833F-4151-AC8B-18832EA1BB2D}" type="pres">
      <dgm:prSet presAssocID="{574755B3-F78D-4B3B-B0E3-A875F835C18E}" presName="sibTrans" presStyleCnt="0"/>
      <dgm:spPr/>
    </dgm:pt>
    <dgm:pt modelId="{AB84430A-F4FA-4B2A-A90B-C25563B095CB}" type="pres">
      <dgm:prSet presAssocID="{DD1CE122-A3BE-461B-B1C0-216E9FB61D4B}" presName="compNode" presStyleCnt="0"/>
      <dgm:spPr/>
    </dgm:pt>
    <dgm:pt modelId="{41200A78-0B7C-40C3-9E67-26FFEAC7E900}" type="pres">
      <dgm:prSet presAssocID="{DD1CE122-A3BE-461B-B1C0-216E9FB61D4B}" presName="bgRect" presStyleLbl="bgShp" presStyleIdx="2" presStyleCnt="4"/>
      <dgm:spPr/>
    </dgm:pt>
    <dgm:pt modelId="{D8B1EEBA-34AC-43FF-9B2D-D78A885309CE}" type="pres">
      <dgm:prSet presAssocID="{DD1CE122-A3BE-461B-B1C0-216E9FB61D4B}" presName="iconRect" presStyleLbl="node1" presStyleIdx="2" presStyleCnt="4"/>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Laptop with phone and calculator"/>
        </a:ext>
      </dgm:extLst>
    </dgm:pt>
    <dgm:pt modelId="{90799F13-BA1D-4427-8CD5-58BECE8727ED}" type="pres">
      <dgm:prSet presAssocID="{DD1CE122-A3BE-461B-B1C0-216E9FB61D4B}" presName="spaceRect" presStyleCnt="0"/>
      <dgm:spPr/>
    </dgm:pt>
    <dgm:pt modelId="{64E1E923-7DF0-4CB0-83A3-FCD490529410}" type="pres">
      <dgm:prSet presAssocID="{DD1CE122-A3BE-461B-B1C0-216E9FB61D4B}" presName="parTx" presStyleLbl="revTx" presStyleIdx="2" presStyleCnt="4">
        <dgm:presLayoutVars>
          <dgm:chMax val="0"/>
          <dgm:chPref val="0"/>
        </dgm:presLayoutVars>
      </dgm:prSet>
      <dgm:spPr/>
    </dgm:pt>
    <dgm:pt modelId="{A8C93F93-6531-4F41-ABCD-3D219ECC1FF6}" type="pres">
      <dgm:prSet presAssocID="{F78FB120-7953-4297-BA2D-61CA93853365}" presName="sibTrans" presStyleCnt="0"/>
      <dgm:spPr/>
    </dgm:pt>
    <dgm:pt modelId="{AF3F72CE-EB7F-4BAD-887F-B277E425FD26}" type="pres">
      <dgm:prSet presAssocID="{3393CAB5-0D51-474B-956F-0288B21B6E15}" presName="compNode" presStyleCnt="0"/>
      <dgm:spPr/>
    </dgm:pt>
    <dgm:pt modelId="{169B337E-33DB-4C5B-96C0-0028E7B3592E}" type="pres">
      <dgm:prSet presAssocID="{3393CAB5-0D51-474B-956F-0288B21B6E15}" presName="bgRect" presStyleLbl="bgShp" presStyleIdx="3" presStyleCnt="4"/>
      <dgm:spPr/>
    </dgm:pt>
    <dgm:pt modelId="{A112FADB-42AE-4A1A-B124-636093D506D1}" type="pres">
      <dgm:prSet presAssocID="{3393CAB5-0D51-474B-956F-0288B21B6E15}" presName="iconRect" presStyleLbl="node1" presStyleIdx="3" presStyleCnt="4"/>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An open book"/>
        </a:ext>
      </dgm:extLst>
    </dgm:pt>
    <dgm:pt modelId="{81A2F1BB-E1FF-42A8-B739-07B0E1C33B16}" type="pres">
      <dgm:prSet presAssocID="{3393CAB5-0D51-474B-956F-0288B21B6E15}" presName="spaceRect" presStyleCnt="0"/>
      <dgm:spPr/>
    </dgm:pt>
    <dgm:pt modelId="{57457298-906D-43D9-A472-AB7EA68CDA30}" type="pres">
      <dgm:prSet presAssocID="{3393CAB5-0D51-474B-956F-0288B21B6E15}" presName="parTx" presStyleLbl="revTx" presStyleIdx="3" presStyleCnt="4">
        <dgm:presLayoutVars>
          <dgm:chMax val="0"/>
          <dgm:chPref val="0"/>
        </dgm:presLayoutVars>
      </dgm:prSet>
      <dgm:spPr/>
    </dgm:pt>
  </dgm:ptLst>
  <dgm:cxnLst>
    <dgm:cxn modelId="{9CFB870A-5B07-495D-8452-AA63A6652ED6}" type="presOf" srcId="{5A9AEE63-5F22-4AB0-B4F5-FD35A8067615}" destId="{4C8E7873-1186-482C-B4B3-849C563CF6F0}" srcOrd="0" destOrd="0" presId="urn:microsoft.com/office/officeart/2018/2/layout/IconVerticalSolidList"/>
    <dgm:cxn modelId="{B1D0531D-E146-4A82-AEF6-F3E7CD3F33EA}" type="presOf" srcId="{084212AC-BC05-4BDC-ACE2-D9B5A57AF207}" destId="{6FCAEA9D-477E-40D9-80E0-474E43984ABF}" srcOrd="0" destOrd="0" presId="urn:microsoft.com/office/officeart/2018/2/layout/IconVerticalSolidList"/>
    <dgm:cxn modelId="{82ACD829-7B7F-4017-83EE-C3B3676E8C09}" srcId="{084212AC-BC05-4BDC-ACE2-D9B5A57AF207}" destId="{DD1CE122-A3BE-461B-B1C0-216E9FB61D4B}" srcOrd="2" destOrd="0" parTransId="{06F5F1CB-15C4-41EE-8CCE-D7DB597AFDB3}" sibTransId="{F78FB120-7953-4297-BA2D-61CA93853365}"/>
    <dgm:cxn modelId="{EEA45174-7B87-4984-A121-16D076646E73}" type="presOf" srcId="{DD1CE122-A3BE-461B-B1C0-216E9FB61D4B}" destId="{64E1E923-7DF0-4CB0-83A3-FCD490529410}" srcOrd="0" destOrd="0" presId="urn:microsoft.com/office/officeart/2018/2/layout/IconVerticalSolidList"/>
    <dgm:cxn modelId="{77C9C17F-FAD7-47C5-A045-65F2DEF579C2}" srcId="{084212AC-BC05-4BDC-ACE2-D9B5A57AF207}" destId="{5A9AEE63-5F22-4AB0-B4F5-FD35A8067615}" srcOrd="0" destOrd="0" parTransId="{13A9530B-4E04-451C-BDCF-73D875412694}" sibTransId="{77169DA8-A4B8-440F-A32F-483D3F36FA1A}"/>
    <dgm:cxn modelId="{007E7180-ED5A-4ECF-8A22-C397365578C4}" srcId="{084212AC-BC05-4BDC-ACE2-D9B5A57AF207}" destId="{AD9AD1A5-13F5-439B-B402-7B6E22938C1C}" srcOrd="1" destOrd="0" parTransId="{3D0F286A-88EE-47B2-8FCC-6613FD7A6E90}" sibTransId="{574755B3-F78D-4B3B-B0E3-A875F835C18E}"/>
    <dgm:cxn modelId="{4CC218AB-08F1-482B-BF1A-BC8C805ED43F}" srcId="{084212AC-BC05-4BDC-ACE2-D9B5A57AF207}" destId="{3393CAB5-0D51-474B-956F-0288B21B6E15}" srcOrd="3" destOrd="0" parTransId="{31673E89-296B-403E-BD8A-197E1200FFB6}" sibTransId="{E7FBB84A-20E0-4F0D-8A97-209AD366BF8B}"/>
    <dgm:cxn modelId="{4BEB54BE-15F3-4273-9EF2-D70CFB911BCF}" type="presOf" srcId="{3393CAB5-0D51-474B-956F-0288B21B6E15}" destId="{57457298-906D-43D9-A472-AB7EA68CDA30}" srcOrd="0" destOrd="0" presId="urn:microsoft.com/office/officeart/2018/2/layout/IconVerticalSolidList"/>
    <dgm:cxn modelId="{95EA58ED-1FD9-49EF-A71C-8C41E3B55E3F}" type="presOf" srcId="{AD9AD1A5-13F5-439B-B402-7B6E22938C1C}" destId="{58B3E467-FD39-485D-8D0B-DEF0EE712620}" srcOrd="0" destOrd="0" presId="urn:microsoft.com/office/officeart/2018/2/layout/IconVerticalSolidList"/>
    <dgm:cxn modelId="{CFA19F22-1C76-460E-BCA6-C1F74F11BC1D}" type="presParOf" srcId="{6FCAEA9D-477E-40D9-80E0-474E43984ABF}" destId="{6104B7F9-9989-480D-B08E-E26DE174AECE}" srcOrd="0" destOrd="0" presId="urn:microsoft.com/office/officeart/2018/2/layout/IconVerticalSolidList"/>
    <dgm:cxn modelId="{8119464D-958C-413B-BC96-2EC4C0FBC1B6}" type="presParOf" srcId="{6104B7F9-9989-480D-B08E-E26DE174AECE}" destId="{B4120341-5723-47D0-B9A3-5248BA8DA7DF}" srcOrd="0" destOrd="0" presId="urn:microsoft.com/office/officeart/2018/2/layout/IconVerticalSolidList"/>
    <dgm:cxn modelId="{86CF69B1-DC00-4202-AB0E-18F1CC2DCCF0}" type="presParOf" srcId="{6104B7F9-9989-480D-B08E-E26DE174AECE}" destId="{7D15B6F8-5448-42EA-8690-B42B74DD748B}" srcOrd="1" destOrd="0" presId="urn:microsoft.com/office/officeart/2018/2/layout/IconVerticalSolidList"/>
    <dgm:cxn modelId="{20DA383B-EDC0-4F25-8852-B46ECDFA0A00}" type="presParOf" srcId="{6104B7F9-9989-480D-B08E-E26DE174AECE}" destId="{342B5A75-11F9-45BA-86D7-64BC2A131FC2}" srcOrd="2" destOrd="0" presId="urn:microsoft.com/office/officeart/2018/2/layout/IconVerticalSolidList"/>
    <dgm:cxn modelId="{2E87FCCE-38EB-4F6F-8251-96AB5CCF330B}" type="presParOf" srcId="{6104B7F9-9989-480D-B08E-E26DE174AECE}" destId="{4C8E7873-1186-482C-B4B3-849C563CF6F0}" srcOrd="3" destOrd="0" presId="urn:microsoft.com/office/officeart/2018/2/layout/IconVerticalSolidList"/>
    <dgm:cxn modelId="{FE94E7F0-30CB-4EDA-AAD3-F291961C9D83}" type="presParOf" srcId="{6FCAEA9D-477E-40D9-80E0-474E43984ABF}" destId="{67B91483-5BBA-4215-9C88-95C8B5EE5FF4}" srcOrd="1" destOrd="0" presId="urn:microsoft.com/office/officeart/2018/2/layout/IconVerticalSolidList"/>
    <dgm:cxn modelId="{3B7C93DA-2F29-460B-A203-897271E41C0D}" type="presParOf" srcId="{6FCAEA9D-477E-40D9-80E0-474E43984ABF}" destId="{AEF10AB1-8F1F-43B4-9D09-D017A7A0733A}" srcOrd="2" destOrd="0" presId="urn:microsoft.com/office/officeart/2018/2/layout/IconVerticalSolidList"/>
    <dgm:cxn modelId="{43E3B2E6-1FF5-4C3B-97F6-14344EEA35FB}" type="presParOf" srcId="{AEF10AB1-8F1F-43B4-9D09-D017A7A0733A}" destId="{D328D408-1DCA-4EFA-836E-4F9C92280358}" srcOrd="0" destOrd="0" presId="urn:microsoft.com/office/officeart/2018/2/layout/IconVerticalSolidList"/>
    <dgm:cxn modelId="{BE16398C-D276-4B0F-82F7-2485E3107957}" type="presParOf" srcId="{AEF10AB1-8F1F-43B4-9D09-D017A7A0733A}" destId="{A9DA79E4-32A9-4A80-A1E1-1595D6A1ED93}" srcOrd="1" destOrd="0" presId="urn:microsoft.com/office/officeart/2018/2/layout/IconVerticalSolidList"/>
    <dgm:cxn modelId="{12A9D797-8759-468A-B4D0-EC2FC34CA92C}" type="presParOf" srcId="{AEF10AB1-8F1F-43B4-9D09-D017A7A0733A}" destId="{532151C7-A6CA-4D05-9103-04D5746B5861}" srcOrd="2" destOrd="0" presId="urn:microsoft.com/office/officeart/2018/2/layout/IconVerticalSolidList"/>
    <dgm:cxn modelId="{D2CA284C-E1EE-4745-85EB-034323D94492}" type="presParOf" srcId="{AEF10AB1-8F1F-43B4-9D09-D017A7A0733A}" destId="{58B3E467-FD39-485D-8D0B-DEF0EE712620}" srcOrd="3" destOrd="0" presId="urn:microsoft.com/office/officeart/2018/2/layout/IconVerticalSolidList"/>
    <dgm:cxn modelId="{7E94A595-E2E0-4316-AC08-9998382C8438}" type="presParOf" srcId="{6FCAEA9D-477E-40D9-80E0-474E43984ABF}" destId="{FF9505BB-833F-4151-AC8B-18832EA1BB2D}" srcOrd="3" destOrd="0" presId="urn:microsoft.com/office/officeart/2018/2/layout/IconVerticalSolidList"/>
    <dgm:cxn modelId="{07EA811C-DC56-4B60-B00B-A93810A410D6}" type="presParOf" srcId="{6FCAEA9D-477E-40D9-80E0-474E43984ABF}" destId="{AB84430A-F4FA-4B2A-A90B-C25563B095CB}" srcOrd="4" destOrd="0" presId="urn:microsoft.com/office/officeart/2018/2/layout/IconVerticalSolidList"/>
    <dgm:cxn modelId="{7F685A55-9BE6-44C0-830D-3207112AE1C8}" type="presParOf" srcId="{AB84430A-F4FA-4B2A-A90B-C25563B095CB}" destId="{41200A78-0B7C-40C3-9E67-26FFEAC7E900}" srcOrd="0" destOrd="0" presId="urn:microsoft.com/office/officeart/2018/2/layout/IconVerticalSolidList"/>
    <dgm:cxn modelId="{7ED32480-BF30-44D2-8A36-A3C783CE09ED}" type="presParOf" srcId="{AB84430A-F4FA-4B2A-A90B-C25563B095CB}" destId="{D8B1EEBA-34AC-43FF-9B2D-D78A885309CE}" srcOrd="1" destOrd="0" presId="urn:microsoft.com/office/officeart/2018/2/layout/IconVerticalSolidList"/>
    <dgm:cxn modelId="{E72AEC58-8F77-4AED-8D8C-434CC895511B}" type="presParOf" srcId="{AB84430A-F4FA-4B2A-A90B-C25563B095CB}" destId="{90799F13-BA1D-4427-8CD5-58BECE8727ED}" srcOrd="2" destOrd="0" presId="urn:microsoft.com/office/officeart/2018/2/layout/IconVerticalSolidList"/>
    <dgm:cxn modelId="{ED6E9565-499E-4107-8DCA-B3194A4306BE}" type="presParOf" srcId="{AB84430A-F4FA-4B2A-A90B-C25563B095CB}" destId="{64E1E923-7DF0-4CB0-83A3-FCD490529410}" srcOrd="3" destOrd="0" presId="urn:microsoft.com/office/officeart/2018/2/layout/IconVerticalSolidList"/>
    <dgm:cxn modelId="{73DF13E4-4ABC-473E-AE67-5EEC594F8619}" type="presParOf" srcId="{6FCAEA9D-477E-40D9-80E0-474E43984ABF}" destId="{A8C93F93-6531-4F41-ABCD-3D219ECC1FF6}" srcOrd="5" destOrd="0" presId="urn:microsoft.com/office/officeart/2018/2/layout/IconVerticalSolidList"/>
    <dgm:cxn modelId="{256131C8-7090-44D8-84A2-5DA5297487B4}" type="presParOf" srcId="{6FCAEA9D-477E-40D9-80E0-474E43984ABF}" destId="{AF3F72CE-EB7F-4BAD-887F-B277E425FD26}" srcOrd="6" destOrd="0" presId="urn:microsoft.com/office/officeart/2018/2/layout/IconVerticalSolidList"/>
    <dgm:cxn modelId="{56B6EE39-150C-4521-A8BB-2E8756EB8BC4}" type="presParOf" srcId="{AF3F72CE-EB7F-4BAD-887F-B277E425FD26}" destId="{169B337E-33DB-4C5B-96C0-0028E7B3592E}" srcOrd="0" destOrd="0" presId="urn:microsoft.com/office/officeart/2018/2/layout/IconVerticalSolidList"/>
    <dgm:cxn modelId="{575BC72A-DF59-4A16-B38C-92AD49857996}" type="presParOf" srcId="{AF3F72CE-EB7F-4BAD-887F-B277E425FD26}" destId="{A112FADB-42AE-4A1A-B124-636093D506D1}" srcOrd="1" destOrd="0" presId="urn:microsoft.com/office/officeart/2018/2/layout/IconVerticalSolidList"/>
    <dgm:cxn modelId="{46B2DF38-E8F1-4570-8330-0E4AD0408AF9}" type="presParOf" srcId="{AF3F72CE-EB7F-4BAD-887F-B277E425FD26}" destId="{81A2F1BB-E1FF-42A8-B739-07B0E1C33B16}" srcOrd="2" destOrd="0" presId="urn:microsoft.com/office/officeart/2018/2/layout/IconVerticalSolidList"/>
    <dgm:cxn modelId="{65F44BAC-B9ED-4946-9588-3C4667E65713}" type="presParOf" srcId="{AF3F72CE-EB7F-4BAD-887F-B277E425FD26}" destId="{57457298-906D-43D9-A472-AB7EA68CDA3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120341-5723-47D0-B9A3-5248BA8DA7DF}">
      <dsp:nvSpPr>
        <dsp:cNvPr id="0" name=""/>
        <dsp:cNvSpPr/>
      </dsp:nvSpPr>
      <dsp:spPr>
        <a:xfrm>
          <a:off x="0" y="2447"/>
          <a:ext cx="6588691" cy="1240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15B6F8-5448-42EA-8690-B42B74DD748B}">
      <dsp:nvSpPr>
        <dsp:cNvPr id="0" name=""/>
        <dsp:cNvSpPr/>
      </dsp:nvSpPr>
      <dsp:spPr>
        <a:xfrm>
          <a:off x="375217" y="281534"/>
          <a:ext cx="682214" cy="68221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8E7873-1186-482C-B4B3-849C563CF6F0}">
      <dsp:nvSpPr>
        <dsp:cNvPr id="0" name=""/>
        <dsp:cNvSpPr/>
      </dsp:nvSpPr>
      <dsp:spPr>
        <a:xfrm>
          <a:off x="1432649" y="2447"/>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90000"/>
            </a:lnSpc>
            <a:spcBef>
              <a:spcPct val="0"/>
            </a:spcBef>
            <a:spcAft>
              <a:spcPct val="35000"/>
            </a:spcAft>
            <a:buNone/>
          </a:pPr>
          <a:r>
            <a:rPr lang="en-US" sz="2200" kern="1200">
              <a:hlinkClick xmlns:r="http://schemas.openxmlformats.org/officeDocument/2006/relationships" r:id="rId3"/>
            </a:rPr>
            <a:t>Use Smart Alerts and the </a:t>
          </a:r>
          <a:r>
            <a:rPr lang="en-US" sz="2200" kern="1200" err="1">
              <a:hlinkClick xmlns:r="http://schemas.openxmlformats.org/officeDocument/2006/relationships" r:id="rId3"/>
            </a:rPr>
            <a:t>OnMessageSend</a:t>
          </a:r>
          <a:r>
            <a:rPr lang="en-US" sz="2200" kern="1200">
              <a:hlinkClick xmlns:r="http://schemas.openxmlformats.org/officeDocument/2006/relationships" r:id="rId3"/>
            </a:rPr>
            <a:t> and </a:t>
          </a:r>
          <a:r>
            <a:rPr lang="en-US" sz="2200" kern="1200" err="1">
              <a:hlinkClick xmlns:r="http://schemas.openxmlformats.org/officeDocument/2006/relationships" r:id="rId3"/>
            </a:rPr>
            <a:t>OnAppointmentSend</a:t>
          </a:r>
          <a:r>
            <a:rPr lang="en-US" sz="2200" kern="1200">
              <a:hlinkClick xmlns:r="http://schemas.openxmlformats.org/officeDocument/2006/relationships" r:id="rId3"/>
            </a:rPr>
            <a:t> events in your Outlook add-in (preview)</a:t>
          </a:r>
          <a:endParaRPr lang="en-US" sz="2200" kern="1200"/>
        </a:p>
      </dsp:txBody>
      <dsp:txXfrm>
        <a:off x="1432649" y="2447"/>
        <a:ext cx="5156041" cy="1240389"/>
      </dsp:txXfrm>
    </dsp:sp>
    <dsp:sp modelId="{D328D408-1DCA-4EFA-836E-4F9C92280358}">
      <dsp:nvSpPr>
        <dsp:cNvPr id="0" name=""/>
        <dsp:cNvSpPr/>
      </dsp:nvSpPr>
      <dsp:spPr>
        <a:xfrm>
          <a:off x="0" y="1552933"/>
          <a:ext cx="6588691" cy="1240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DA79E4-32A9-4A80-A1E1-1595D6A1ED93}">
      <dsp:nvSpPr>
        <dsp:cNvPr id="0" name=""/>
        <dsp:cNvSpPr/>
      </dsp:nvSpPr>
      <dsp:spPr>
        <a:xfrm>
          <a:off x="375217" y="1832021"/>
          <a:ext cx="682214" cy="682214"/>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B3E467-FD39-485D-8D0B-DEF0EE712620}">
      <dsp:nvSpPr>
        <dsp:cNvPr id="0" name=""/>
        <dsp:cNvSpPr/>
      </dsp:nvSpPr>
      <dsp:spPr>
        <a:xfrm>
          <a:off x="1432649" y="1552933"/>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90000"/>
            </a:lnSpc>
            <a:spcBef>
              <a:spcPct val="0"/>
            </a:spcBef>
            <a:spcAft>
              <a:spcPct val="35000"/>
            </a:spcAft>
            <a:buNone/>
          </a:pPr>
          <a:r>
            <a:rPr lang="en-US" sz="2200" kern="1200" err="1">
              <a:hlinkClick xmlns:r="http://schemas.openxmlformats.org/officeDocument/2006/relationships" r:id="rId6"/>
            </a:rPr>
            <a:t>LaunchEvent</a:t>
          </a:r>
          <a:r>
            <a:rPr lang="en-US" sz="2200" kern="1200">
              <a:hlinkClick xmlns:r="http://schemas.openxmlformats.org/officeDocument/2006/relationships" r:id="rId6"/>
            </a:rPr>
            <a:t> in the manifest file</a:t>
          </a:r>
          <a:endParaRPr lang="en-US" sz="2200" kern="1200"/>
        </a:p>
      </dsp:txBody>
      <dsp:txXfrm>
        <a:off x="1432649" y="1552933"/>
        <a:ext cx="5156041" cy="1240389"/>
      </dsp:txXfrm>
    </dsp:sp>
    <dsp:sp modelId="{41200A78-0B7C-40C3-9E67-26FFEAC7E900}">
      <dsp:nvSpPr>
        <dsp:cNvPr id="0" name=""/>
        <dsp:cNvSpPr/>
      </dsp:nvSpPr>
      <dsp:spPr>
        <a:xfrm>
          <a:off x="0" y="3103420"/>
          <a:ext cx="6588691" cy="1240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B1EEBA-34AC-43FF-9B2D-D78A885309CE}">
      <dsp:nvSpPr>
        <dsp:cNvPr id="0" name=""/>
        <dsp:cNvSpPr/>
      </dsp:nvSpPr>
      <dsp:spPr>
        <a:xfrm>
          <a:off x="375217" y="3382507"/>
          <a:ext cx="682214" cy="68221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E1E923-7DF0-4CB0-83A3-FCD490529410}">
      <dsp:nvSpPr>
        <dsp:cNvPr id="0" name=""/>
        <dsp:cNvSpPr/>
      </dsp:nvSpPr>
      <dsp:spPr>
        <a:xfrm>
          <a:off x="1432649" y="3103420"/>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90000"/>
            </a:lnSpc>
            <a:spcBef>
              <a:spcPct val="0"/>
            </a:spcBef>
            <a:spcAft>
              <a:spcPct val="35000"/>
            </a:spcAft>
            <a:buNone/>
          </a:pPr>
          <a:r>
            <a:rPr lang="en-US" sz="2200" kern="1200">
              <a:hlinkClick xmlns:r="http://schemas.openxmlformats.org/officeDocument/2006/relationships" r:id="rId9"/>
            </a:rPr>
            <a:t>Outlook Smart Alerts Office Add-ins sample</a:t>
          </a:r>
          <a:endParaRPr lang="en-US" sz="2200" kern="1200"/>
        </a:p>
      </dsp:txBody>
      <dsp:txXfrm>
        <a:off x="1432649" y="3103420"/>
        <a:ext cx="5156041" cy="1240389"/>
      </dsp:txXfrm>
    </dsp:sp>
    <dsp:sp modelId="{169B337E-33DB-4C5B-96C0-0028E7B3592E}">
      <dsp:nvSpPr>
        <dsp:cNvPr id="0" name=""/>
        <dsp:cNvSpPr/>
      </dsp:nvSpPr>
      <dsp:spPr>
        <a:xfrm>
          <a:off x="0" y="4653906"/>
          <a:ext cx="6588691" cy="1240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12FADB-42AE-4A1A-B124-636093D506D1}">
      <dsp:nvSpPr>
        <dsp:cNvPr id="0" name=""/>
        <dsp:cNvSpPr/>
      </dsp:nvSpPr>
      <dsp:spPr>
        <a:xfrm>
          <a:off x="375217" y="4932994"/>
          <a:ext cx="682214" cy="682214"/>
        </a:xfrm>
        <a:prstGeom prst="rect">
          <a:avLst/>
        </a:prstGeom>
        <a:blipFill>
          <a:blip xmlns:r="http://schemas.openxmlformats.org/officeDocument/2006/relationships" r:embed="rId10">
            <a:extLst>
              <a:ext uri="{96DAC541-7B7A-43D3-8B79-37D633B846F1}">
                <asvg:svgBlip xmlns:asvg="http://schemas.microsoft.com/office/drawing/2016/SVG/main" r:embed="rId11"/>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457298-906D-43D9-A472-AB7EA68CDA30}">
      <dsp:nvSpPr>
        <dsp:cNvPr id="0" name=""/>
        <dsp:cNvSpPr/>
      </dsp:nvSpPr>
      <dsp:spPr>
        <a:xfrm>
          <a:off x="1432649" y="4653906"/>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90000"/>
            </a:lnSpc>
            <a:spcBef>
              <a:spcPct val="0"/>
            </a:spcBef>
            <a:spcAft>
              <a:spcPct val="35000"/>
            </a:spcAft>
            <a:buNone/>
          </a:pPr>
          <a:r>
            <a:rPr lang="en-US" sz="2200" kern="1200">
              <a:hlinkClick xmlns:r="http://schemas.openxmlformats.org/officeDocument/2006/relationships" r:id="rId12"/>
            </a:rPr>
            <a:t>Configure your Outlook add-in for event-based activation</a:t>
          </a:r>
          <a:endParaRPr lang="en-US" sz="2200" kern="1200"/>
        </a:p>
      </dsp:txBody>
      <dsp:txXfrm>
        <a:off x="1432649" y="4653906"/>
        <a:ext cx="5156041" cy="124038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651B62-331C-4E9C-BCFD-2436B3B8345C}" type="datetimeFigureOut">
              <a:rPr lang="en-US" smtClean="0"/>
              <a:t>6/13/2022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B7F525-00EC-4CE6-9381-C4BFFC3F0057}" type="slidenum">
              <a:rPr lang="en-US" smtClean="0"/>
              <a:t>‹#›</a:t>
            </a:fld>
            <a:endParaRPr lang="en-US"/>
          </a:p>
        </p:txBody>
      </p:sp>
    </p:spTree>
    <p:extLst>
      <p:ext uri="{BB962C8B-B14F-4D97-AF65-F5344CB8AC3E}">
        <p14:creationId xmlns:p14="http://schemas.microsoft.com/office/powerpoint/2010/main" val="3384082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ka.ms/m365-dev-sig"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ka.ms/m365-dev-sig"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ka.ms/m365-dev-sig"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B7F525-00EC-4CE6-9381-C4BFFC3F0057}" type="slidenum">
              <a:rPr lang="en-US" smtClean="0"/>
              <a:t>2</a:t>
            </a:fld>
            <a:endParaRPr lang="en-US"/>
          </a:p>
        </p:txBody>
      </p:sp>
    </p:spTree>
    <p:extLst>
      <p:ext uri="{BB962C8B-B14F-4D97-AF65-F5344CB8AC3E}">
        <p14:creationId xmlns:p14="http://schemas.microsoft.com/office/powerpoint/2010/main" val="1505170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this an opportunity to (a) deliver a consistent experience across platforms to our customers and (b) accelerate Design and Engineering velocity with agility of OWA</a:t>
            </a:r>
          </a:p>
        </p:txBody>
      </p:sp>
      <p:sp>
        <p:nvSpPr>
          <p:cNvPr id="4" name="Slide Number Placeholder 3"/>
          <p:cNvSpPr>
            <a:spLocks noGrp="1"/>
          </p:cNvSpPr>
          <p:nvPr>
            <p:ph type="sldNum" sz="quarter" idx="5"/>
          </p:nvPr>
        </p:nvSpPr>
        <p:spPr/>
        <p:txBody>
          <a:bodyPr/>
          <a:lstStyle/>
          <a:p>
            <a:fld id="{64B7F525-00EC-4CE6-9381-C4BFFC3F0057}" type="slidenum">
              <a:rPr lang="en-US" smtClean="0"/>
              <a:t>4</a:t>
            </a:fld>
            <a:endParaRPr lang="en-US"/>
          </a:p>
        </p:txBody>
      </p:sp>
    </p:spTree>
    <p:extLst>
      <p:ext uri="{BB962C8B-B14F-4D97-AF65-F5344CB8AC3E}">
        <p14:creationId xmlns:p14="http://schemas.microsoft.com/office/powerpoint/2010/main" val="1565607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B7F525-00EC-4CE6-9381-C4BFFC3F0057}" type="slidenum">
              <a:rPr lang="en-US" smtClean="0"/>
              <a:t>9</a:t>
            </a:fld>
            <a:endParaRPr lang="en-US"/>
          </a:p>
        </p:txBody>
      </p:sp>
    </p:spTree>
    <p:extLst>
      <p:ext uri="{BB962C8B-B14F-4D97-AF65-F5344CB8AC3E}">
        <p14:creationId xmlns:p14="http://schemas.microsoft.com/office/powerpoint/2010/main" val="3394329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B7F525-00EC-4CE6-9381-C4BFFC3F0057}" type="slidenum">
              <a:rPr lang="en-US" smtClean="0"/>
              <a:t>11</a:t>
            </a:fld>
            <a:endParaRPr lang="en-US"/>
          </a:p>
        </p:txBody>
      </p:sp>
    </p:spTree>
    <p:extLst>
      <p:ext uri="{BB962C8B-B14F-4D97-AF65-F5344CB8AC3E}">
        <p14:creationId xmlns:p14="http://schemas.microsoft.com/office/powerpoint/2010/main" val="3462226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solidFill>
                  <a:srgbClr val="0070C0"/>
                </a:solidFill>
                <a:hlinkClick r:id="rId3"/>
              </a:rPr>
              <a:t>m365-dev-sig</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6/13/2022 4:17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0011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solidFill>
                  <a:srgbClr val="0070C0"/>
                </a:solidFill>
                <a:hlinkClick r:id="rId3"/>
              </a:rPr>
              <a:t>m365-dev-sig</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6/13/2022 4:17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0044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solidFill>
                  <a:srgbClr val="0070C0"/>
                </a:solidFill>
                <a:hlinkClick r:id="rId3"/>
              </a:rPr>
              <a:t>m365-dev-sig</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6/13/2022 4:17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39758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516456-3B92-48A4-8CB6-61EC86E74CA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3473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B7F525-00EC-4CE6-9381-C4BFFC3F0057}" type="slidenum">
              <a:rPr lang="en-US" smtClean="0"/>
              <a:t>27</a:t>
            </a:fld>
            <a:endParaRPr lang="en-US"/>
          </a:p>
        </p:txBody>
      </p:sp>
    </p:spTree>
    <p:extLst>
      <p:ext uri="{BB962C8B-B14F-4D97-AF65-F5344CB8AC3E}">
        <p14:creationId xmlns:p14="http://schemas.microsoft.com/office/powerpoint/2010/main" val="8761040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4.xml"/><Relationship Id="rId4" Type="http://schemas.openxmlformats.org/officeDocument/2006/relationships/image" Target="../media/image40.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tiff"/><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53.png"/><Relationship Id="rId1" Type="http://schemas.openxmlformats.org/officeDocument/2006/relationships/slideMaster" Target="../slideMasters/slideMaster6.xml"/><Relationship Id="rId4" Type="http://schemas.openxmlformats.org/officeDocument/2006/relationships/image" Target="../media/image54.png"/></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Master" Target="../slideMasters/slideMaster6.xml"/><Relationship Id="rId4" Type="http://schemas.openxmlformats.org/officeDocument/2006/relationships/image" Target="../media/image60.jpe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Master" Target="../slideMasters/slideMaster6.xml"/><Relationship Id="rId5" Type="http://schemas.openxmlformats.org/officeDocument/2006/relationships/image" Target="../media/image64.jpeg"/><Relationship Id="rId4" Type="http://schemas.openxmlformats.org/officeDocument/2006/relationships/image" Target="../media/image63.jpe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Master" Target="../slideMasters/slideMaster9.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70.sv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1.jpeg"/><Relationship Id="rId1" Type="http://schemas.openxmlformats.org/officeDocument/2006/relationships/slideMaster" Target="../slideMasters/slideMaster9.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70.sv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2.jpeg"/><Relationship Id="rId1" Type="http://schemas.openxmlformats.org/officeDocument/2006/relationships/slideMaster" Target="../slideMasters/slideMaster9.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70.sv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3.jpeg"/><Relationship Id="rId1" Type="http://schemas.openxmlformats.org/officeDocument/2006/relationships/slideMaster" Target="../slideMasters/slideMaster9.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70.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4.jpeg"/><Relationship Id="rId1" Type="http://schemas.openxmlformats.org/officeDocument/2006/relationships/slideMaster" Target="../slideMasters/slideMaster9.xml"/><Relationship Id="rId4" Type="http://schemas.openxmlformats.org/officeDocument/2006/relationships/image" Target="../media/image66.svg"/></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4.jpeg"/><Relationship Id="rId1" Type="http://schemas.openxmlformats.org/officeDocument/2006/relationships/slideMaster" Target="../slideMasters/slideMaster9.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70.sv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5.jpeg"/><Relationship Id="rId1" Type="http://schemas.openxmlformats.org/officeDocument/2006/relationships/slideMaster" Target="../slideMasters/slideMaster9.xml"/><Relationship Id="rId4" Type="http://schemas.openxmlformats.org/officeDocument/2006/relationships/image" Target="../media/image66.svg"/></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5.jpeg"/><Relationship Id="rId1" Type="http://schemas.openxmlformats.org/officeDocument/2006/relationships/slideMaster" Target="../slideMasters/slideMaster9.xml"/><Relationship Id="rId4" Type="http://schemas.openxmlformats.org/officeDocument/2006/relationships/image" Target="../media/image66.svg"/></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5.jpeg"/><Relationship Id="rId1" Type="http://schemas.openxmlformats.org/officeDocument/2006/relationships/slideMaster" Target="../slideMasters/slideMaster9.xml"/><Relationship Id="rId4" Type="http://schemas.openxmlformats.org/officeDocument/2006/relationships/image" Target="../media/image66.svg"/></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5.jpeg"/><Relationship Id="rId1" Type="http://schemas.openxmlformats.org/officeDocument/2006/relationships/slideMaster" Target="../slideMasters/slideMaster9.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70.sv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51.png"/><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43.png"/><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78.jpeg"/><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79.jpeg"/><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0.jpe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1.jpeg"/><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2.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4" Type="http://schemas.openxmlformats.org/officeDocument/2006/relationships/image" Target="../media/image27.jpe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all Title Slide">
    <p:spTree>
      <p:nvGrpSpPr>
        <p:cNvPr id="1" name=""/>
        <p:cNvGrpSpPr/>
        <p:nvPr/>
      </p:nvGrpSpPr>
      <p:grpSpPr>
        <a:xfrm>
          <a:off x="0" y="0"/>
          <a:ext cx="0" cy="0"/>
          <a:chOff x="0" y="0"/>
          <a:chExt cx="0" cy="0"/>
        </a:xfrm>
      </p:grpSpPr>
      <p:pic>
        <p:nvPicPr>
          <p:cNvPr id="3" name="Picture 2" descr="A group of people sitting at a desk&#10;&#10;Description generated with very high confidence">
            <a:extLst>
              <a:ext uri="{FF2B5EF4-FFF2-40B4-BE49-F238E27FC236}">
                <a16:creationId xmlns:a16="http://schemas.microsoft.com/office/drawing/2014/main" id="{A5E40A75-70AB-4518-B277-A099C5BFB16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0048"/>
            <a:ext cx="12192000" cy="6858000"/>
          </a:xfrm>
          <a:prstGeom prst="rect">
            <a:avLst/>
          </a:prstGeom>
        </p:spPr>
      </p:pic>
      <p:sp>
        <p:nvSpPr>
          <p:cNvPr id="8" name="Rectangle 7">
            <a:extLst>
              <a:ext uri="{FF2B5EF4-FFF2-40B4-BE49-F238E27FC236}">
                <a16:creationId xmlns:a16="http://schemas.microsoft.com/office/drawing/2014/main" id="{E8B8CA25-8E75-4DBD-9EEF-261D657EDF67}"/>
              </a:ext>
            </a:extLst>
          </p:cNvPr>
          <p:cNvSpPr/>
          <p:nvPr userDrawn="1"/>
        </p:nvSpPr>
        <p:spPr>
          <a:xfrm>
            <a:off x="0" y="-10048"/>
            <a:ext cx="7785278" cy="6858000"/>
          </a:xfrm>
          <a:prstGeom prst="rect">
            <a:avLst/>
          </a:prstGeom>
          <a:gradFill flip="none" rotWithShape="1">
            <a:gsLst>
              <a:gs pos="20599">
                <a:srgbClr val="B4A387">
                  <a:alpha val="10000"/>
                </a:srgbClr>
              </a:gs>
              <a:gs pos="47000">
                <a:srgbClr val="217346">
                  <a:alpha val="81000"/>
                </a:srgbClr>
              </a:gs>
              <a:gs pos="83000">
                <a:srgbClr val="21734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pic>
        <p:nvPicPr>
          <p:cNvPr id="6" name="Picture 5">
            <a:extLst>
              <a:ext uri="{FF2B5EF4-FFF2-40B4-BE49-F238E27FC236}">
                <a16:creationId xmlns:a16="http://schemas.microsoft.com/office/drawing/2014/main" id="{FF021917-D0B1-4ED2-8799-9112AAC881C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17326" y="-61077"/>
            <a:ext cx="1541592" cy="690952"/>
          </a:xfrm>
          <a:prstGeom prst="rect">
            <a:avLst/>
          </a:prstGeom>
        </p:spPr>
      </p:pic>
      <p:sp>
        <p:nvSpPr>
          <p:cNvPr id="7" name="TextBox 6">
            <a:extLst>
              <a:ext uri="{FF2B5EF4-FFF2-40B4-BE49-F238E27FC236}">
                <a16:creationId xmlns:a16="http://schemas.microsoft.com/office/drawing/2014/main" id="{12B83514-8227-42D7-AA50-F39F0FDFAD4A}"/>
              </a:ext>
            </a:extLst>
          </p:cNvPr>
          <p:cNvSpPr txBox="1"/>
          <p:nvPr userDrawn="1"/>
        </p:nvSpPr>
        <p:spPr>
          <a:xfrm>
            <a:off x="133081" y="184598"/>
            <a:ext cx="396640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Office Add-ins</a:t>
            </a:r>
          </a:p>
        </p:txBody>
      </p:sp>
    </p:spTree>
    <p:extLst>
      <p:ext uri="{BB962C8B-B14F-4D97-AF65-F5344CB8AC3E}">
        <p14:creationId xmlns:p14="http://schemas.microsoft.com/office/powerpoint/2010/main" val="1594476985"/>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882177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5C005C"/>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CFB0A20D-1316-4E99-9FAB-699D17AE44F0}"/>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5C005C"/>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033FB6BB-D5BF-4DE3-8C6B-671D0255845B}"/>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98F25702-B7E1-470E-8E87-6A56735BFB05}"/>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1D627D7C-82A6-4D84-8C52-2286B2505059}"/>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4" name="Picture Placeholder 20">
            <a:extLst>
              <a:ext uri="{FF2B5EF4-FFF2-40B4-BE49-F238E27FC236}">
                <a16:creationId xmlns:a16="http://schemas.microsoft.com/office/drawing/2014/main" id="{E022F610-5124-4560-B83B-9150A1BF77B3}"/>
              </a:ext>
            </a:extLst>
          </p:cNvPr>
          <p:cNvSpPr>
            <a:spLocks noGrp="1"/>
          </p:cNvSpPr>
          <p:nvPr>
            <p:ph type="pic" sz="quarter" idx="15"/>
          </p:nvPr>
        </p:nvSpPr>
        <p:spPr>
          <a:xfrm>
            <a:off x="8157695" y="2754779"/>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5" name="Picture Placeholder 20">
            <a:extLst>
              <a:ext uri="{FF2B5EF4-FFF2-40B4-BE49-F238E27FC236}">
                <a16:creationId xmlns:a16="http://schemas.microsoft.com/office/drawing/2014/main" id="{8798884C-963E-4AB7-8DFC-B3AB41C43132}"/>
              </a:ext>
            </a:extLst>
          </p:cNvPr>
          <p:cNvSpPr>
            <a:spLocks noGrp="1"/>
          </p:cNvSpPr>
          <p:nvPr>
            <p:ph type="pic" sz="quarter" idx="18"/>
          </p:nvPr>
        </p:nvSpPr>
        <p:spPr>
          <a:xfrm>
            <a:off x="8157695" y="74084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6" name="Picture Placeholder 20">
            <a:extLst>
              <a:ext uri="{FF2B5EF4-FFF2-40B4-BE49-F238E27FC236}">
                <a16:creationId xmlns:a16="http://schemas.microsoft.com/office/drawing/2014/main" id="{B775B133-9191-4513-8EC8-847CA82F4139}"/>
              </a:ext>
            </a:extLst>
          </p:cNvPr>
          <p:cNvSpPr>
            <a:spLocks noGrp="1"/>
          </p:cNvSpPr>
          <p:nvPr>
            <p:ph type="pic" sz="quarter" idx="19"/>
          </p:nvPr>
        </p:nvSpPr>
        <p:spPr>
          <a:xfrm>
            <a:off x="8157695" y="4768710"/>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7" name="Text Placeholder 18">
            <a:extLst>
              <a:ext uri="{FF2B5EF4-FFF2-40B4-BE49-F238E27FC236}">
                <a16:creationId xmlns:a16="http://schemas.microsoft.com/office/drawing/2014/main" id="{F6123CCC-BA00-4EFB-A56F-C33127D1A7D4}"/>
              </a:ext>
            </a:extLst>
          </p:cNvPr>
          <p:cNvSpPr>
            <a:spLocks noGrp="1"/>
          </p:cNvSpPr>
          <p:nvPr>
            <p:ph type="body" sz="quarter" idx="14" hasCustomPrompt="1"/>
          </p:nvPr>
        </p:nvSpPr>
        <p:spPr>
          <a:xfrm>
            <a:off x="9841653" y="1201364"/>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8" name="Text Placeholder 18">
            <a:extLst>
              <a:ext uri="{FF2B5EF4-FFF2-40B4-BE49-F238E27FC236}">
                <a16:creationId xmlns:a16="http://schemas.microsoft.com/office/drawing/2014/main" id="{235B945C-4350-4B93-B605-080BDC2C2AE6}"/>
              </a:ext>
            </a:extLst>
          </p:cNvPr>
          <p:cNvSpPr>
            <a:spLocks noGrp="1"/>
          </p:cNvSpPr>
          <p:nvPr>
            <p:ph type="body" sz="quarter" idx="20" hasCustomPrompt="1"/>
          </p:nvPr>
        </p:nvSpPr>
        <p:spPr>
          <a:xfrm>
            <a:off x="9841653" y="3206036"/>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9" name="Text Placeholder 18">
            <a:extLst>
              <a:ext uri="{FF2B5EF4-FFF2-40B4-BE49-F238E27FC236}">
                <a16:creationId xmlns:a16="http://schemas.microsoft.com/office/drawing/2014/main" id="{E289C108-C696-4F51-9AFB-17710E0A6CF5}"/>
              </a:ext>
            </a:extLst>
          </p:cNvPr>
          <p:cNvSpPr>
            <a:spLocks noGrp="1"/>
          </p:cNvSpPr>
          <p:nvPr>
            <p:ph type="body" sz="quarter" idx="21" hasCustomPrompt="1"/>
          </p:nvPr>
        </p:nvSpPr>
        <p:spPr>
          <a:xfrm>
            <a:off x="9841653" y="5210710"/>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Tree>
    <p:extLst>
      <p:ext uri="{BB962C8B-B14F-4D97-AF65-F5344CB8AC3E}">
        <p14:creationId xmlns:p14="http://schemas.microsoft.com/office/powerpoint/2010/main" val="209351712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038387"/>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0AD9117E-9AA5-403D-BAC4-22BCC88DE569}"/>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038387"/>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06FCB711-B645-4F71-A506-4D7BABBB0435}"/>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B7A1CE6D-385E-46DE-B642-F8AF0769BAB2}"/>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1BBCB24D-1CC6-4DB6-8B5B-1CB226D7294D}"/>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4" name="Picture Placeholder 20">
            <a:extLst>
              <a:ext uri="{FF2B5EF4-FFF2-40B4-BE49-F238E27FC236}">
                <a16:creationId xmlns:a16="http://schemas.microsoft.com/office/drawing/2014/main" id="{3131EA02-42F8-4488-919E-1137F2CD3C9B}"/>
              </a:ext>
            </a:extLst>
          </p:cNvPr>
          <p:cNvSpPr>
            <a:spLocks noGrp="1"/>
          </p:cNvSpPr>
          <p:nvPr>
            <p:ph type="pic" sz="quarter" idx="15"/>
          </p:nvPr>
        </p:nvSpPr>
        <p:spPr>
          <a:xfrm>
            <a:off x="8157695" y="2754779"/>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5" name="Picture Placeholder 20">
            <a:extLst>
              <a:ext uri="{FF2B5EF4-FFF2-40B4-BE49-F238E27FC236}">
                <a16:creationId xmlns:a16="http://schemas.microsoft.com/office/drawing/2014/main" id="{B051A867-7BB3-452E-8C4E-3AF999622480}"/>
              </a:ext>
            </a:extLst>
          </p:cNvPr>
          <p:cNvSpPr>
            <a:spLocks noGrp="1"/>
          </p:cNvSpPr>
          <p:nvPr>
            <p:ph type="pic" sz="quarter" idx="18"/>
          </p:nvPr>
        </p:nvSpPr>
        <p:spPr>
          <a:xfrm>
            <a:off x="8157695" y="74084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6" name="Picture Placeholder 20">
            <a:extLst>
              <a:ext uri="{FF2B5EF4-FFF2-40B4-BE49-F238E27FC236}">
                <a16:creationId xmlns:a16="http://schemas.microsoft.com/office/drawing/2014/main" id="{FF26FCE1-A14B-4942-8668-7CE5D1F90D90}"/>
              </a:ext>
            </a:extLst>
          </p:cNvPr>
          <p:cNvSpPr>
            <a:spLocks noGrp="1"/>
          </p:cNvSpPr>
          <p:nvPr>
            <p:ph type="pic" sz="quarter" idx="19"/>
          </p:nvPr>
        </p:nvSpPr>
        <p:spPr>
          <a:xfrm>
            <a:off x="8157695" y="4768710"/>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7" name="Text Placeholder 18">
            <a:extLst>
              <a:ext uri="{FF2B5EF4-FFF2-40B4-BE49-F238E27FC236}">
                <a16:creationId xmlns:a16="http://schemas.microsoft.com/office/drawing/2014/main" id="{0B784D3A-EBD2-429D-BC50-98450709CADD}"/>
              </a:ext>
            </a:extLst>
          </p:cNvPr>
          <p:cNvSpPr>
            <a:spLocks noGrp="1"/>
          </p:cNvSpPr>
          <p:nvPr>
            <p:ph type="body" sz="quarter" idx="14" hasCustomPrompt="1"/>
          </p:nvPr>
        </p:nvSpPr>
        <p:spPr>
          <a:xfrm>
            <a:off x="9841653" y="1201364"/>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8" name="Text Placeholder 18">
            <a:extLst>
              <a:ext uri="{FF2B5EF4-FFF2-40B4-BE49-F238E27FC236}">
                <a16:creationId xmlns:a16="http://schemas.microsoft.com/office/drawing/2014/main" id="{ED0A563A-8556-4451-9352-1FAEE7EA45FE}"/>
              </a:ext>
            </a:extLst>
          </p:cNvPr>
          <p:cNvSpPr>
            <a:spLocks noGrp="1"/>
          </p:cNvSpPr>
          <p:nvPr>
            <p:ph type="body" sz="quarter" idx="20" hasCustomPrompt="1"/>
          </p:nvPr>
        </p:nvSpPr>
        <p:spPr>
          <a:xfrm>
            <a:off x="9841653" y="3206036"/>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9" name="Text Placeholder 18">
            <a:extLst>
              <a:ext uri="{FF2B5EF4-FFF2-40B4-BE49-F238E27FC236}">
                <a16:creationId xmlns:a16="http://schemas.microsoft.com/office/drawing/2014/main" id="{B460DD7E-8D10-4E5D-ABAB-499D394C8BE7}"/>
              </a:ext>
            </a:extLst>
          </p:cNvPr>
          <p:cNvSpPr>
            <a:spLocks noGrp="1"/>
          </p:cNvSpPr>
          <p:nvPr>
            <p:ph type="body" sz="quarter" idx="21" hasCustomPrompt="1"/>
          </p:nvPr>
        </p:nvSpPr>
        <p:spPr>
          <a:xfrm>
            <a:off x="9841653" y="5210710"/>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Tree>
    <p:extLst>
      <p:ext uri="{BB962C8B-B14F-4D97-AF65-F5344CB8AC3E}">
        <p14:creationId xmlns:p14="http://schemas.microsoft.com/office/powerpoint/2010/main" val="299676812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75757A"/>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6170B373-C94B-45CB-B2A5-B4265E8A7074}"/>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75757A"/>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39355CD2-6F0D-48B1-B065-94AE89311493}"/>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E8DF6D16-702E-4604-AA1A-6EF01F375A8F}"/>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D6FD061E-214E-4E86-8C03-CFF1317B5230}"/>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4" name="Picture Placeholder 20">
            <a:extLst>
              <a:ext uri="{FF2B5EF4-FFF2-40B4-BE49-F238E27FC236}">
                <a16:creationId xmlns:a16="http://schemas.microsoft.com/office/drawing/2014/main" id="{8494645B-AFD8-4CD5-B3AB-AB222F7EA0BD}"/>
              </a:ext>
            </a:extLst>
          </p:cNvPr>
          <p:cNvSpPr>
            <a:spLocks noGrp="1"/>
          </p:cNvSpPr>
          <p:nvPr>
            <p:ph type="pic" sz="quarter" idx="15"/>
          </p:nvPr>
        </p:nvSpPr>
        <p:spPr>
          <a:xfrm>
            <a:off x="8157695" y="2754779"/>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5" name="Picture Placeholder 20">
            <a:extLst>
              <a:ext uri="{FF2B5EF4-FFF2-40B4-BE49-F238E27FC236}">
                <a16:creationId xmlns:a16="http://schemas.microsoft.com/office/drawing/2014/main" id="{A4890D75-7CEF-4D24-95F5-A55CBCB23531}"/>
              </a:ext>
            </a:extLst>
          </p:cNvPr>
          <p:cNvSpPr>
            <a:spLocks noGrp="1"/>
          </p:cNvSpPr>
          <p:nvPr>
            <p:ph type="pic" sz="quarter" idx="18"/>
          </p:nvPr>
        </p:nvSpPr>
        <p:spPr>
          <a:xfrm>
            <a:off x="8157695" y="74084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6" name="Picture Placeholder 20">
            <a:extLst>
              <a:ext uri="{FF2B5EF4-FFF2-40B4-BE49-F238E27FC236}">
                <a16:creationId xmlns:a16="http://schemas.microsoft.com/office/drawing/2014/main" id="{8474197D-D68B-4EBC-B831-B2ABBAE1DAD3}"/>
              </a:ext>
            </a:extLst>
          </p:cNvPr>
          <p:cNvSpPr>
            <a:spLocks noGrp="1"/>
          </p:cNvSpPr>
          <p:nvPr>
            <p:ph type="pic" sz="quarter" idx="19"/>
          </p:nvPr>
        </p:nvSpPr>
        <p:spPr>
          <a:xfrm>
            <a:off x="8157695" y="4768710"/>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7" name="Text Placeholder 18">
            <a:extLst>
              <a:ext uri="{FF2B5EF4-FFF2-40B4-BE49-F238E27FC236}">
                <a16:creationId xmlns:a16="http://schemas.microsoft.com/office/drawing/2014/main" id="{37836E0F-03B0-46C3-BD00-9A3551E5364B}"/>
              </a:ext>
            </a:extLst>
          </p:cNvPr>
          <p:cNvSpPr>
            <a:spLocks noGrp="1"/>
          </p:cNvSpPr>
          <p:nvPr>
            <p:ph type="body" sz="quarter" idx="14" hasCustomPrompt="1"/>
          </p:nvPr>
        </p:nvSpPr>
        <p:spPr>
          <a:xfrm>
            <a:off x="9841653" y="1201364"/>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8" name="Text Placeholder 18">
            <a:extLst>
              <a:ext uri="{FF2B5EF4-FFF2-40B4-BE49-F238E27FC236}">
                <a16:creationId xmlns:a16="http://schemas.microsoft.com/office/drawing/2014/main" id="{D5F648A3-9DC4-4424-B144-7D52B88A23F5}"/>
              </a:ext>
            </a:extLst>
          </p:cNvPr>
          <p:cNvSpPr>
            <a:spLocks noGrp="1"/>
          </p:cNvSpPr>
          <p:nvPr>
            <p:ph type="body" sz="quarter" idx="20" hasCustomPrompt="1"/>
          </p:nvPr>
        </p:nvSpPr>
        <p:spPr>
          <a:xfrm>
            <a:off x="9841653" y="3206036"/>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9" name="Text Placeholder 18">
            <a:extLst>
              <a:ext uri="{FF2B5EF4-FFF2-40B4-BE49-F238E27FC236}">
                <a16:creationId xmlns:a16="http://schemas.microsoft.com/office/drawing/2014/main" id="{753389B9-637F-4ECE-891A-ACDBCEF21E2F}"/>
              </a:ext>
            </a:extLst>
          </p:cNvPr>
          <p:cNvSpPr>
            <a:spLocks noGrp="1"/>
          </p:cNvSpPr>
          <p:nvPr>
            <p:ph type="body" sz="quarter" idx="21" hasCustomPrompt="1"/>
          </p:nvPr>
        </p:nvSpPr>
        <p:spPr>
          <a:xfrm>
            <a:off x="9841653" y="5210710"/>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Tree>
    <p:extLst>
      <p:ext uri="{BB962C8B-B14F-4D97-AF65-F5344CB8AC3E}">
        <p14:creationId xmlns:p14="http://schemas.microsoft.com/office/powerpoint/2010/main" val="276863619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rgbClr val="0078D4"/>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8FB70A85-8A85-4E83-900E-39120DA3F872}"/>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0078D4"/>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9AFB6E15-5855-4A5D-BCE8-55F3D76F3191}"/>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D5AE84BA-C193-412B-A05C-76555AECA9FD}"/>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8EA7158D-8385-45B5-B2D1-8C43B35A26AD}"/>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4" name="Picture Placeholder 20">
            <a:extLst>
              <a:ext uri="{FF2B5EF4-FFF2-40B4-BE49-F238E27FC236}">
                <a16:creationId xmlns:a16="http://schemas.microsoft.com/office/drawing/2014/main" id="{EA0A8C87-EC5D-48A9-959A-B539309FB19F}"/>
              </a:ext>
            </a:extLst>
          </p:cNvPr>
          <p:cNvSpPr>
            <a:spLocks noGrp="1"/>
          </p:cNvSpPr>
          <p:nvPr>
            <p:ph type="pic" sz="quarter" idx="15"/>
          </p:nvPr>
        </p:nvSpPr>
        <p:spPr>
          <a:xfrm>
            <a:off x="8157695" y="2754779"/>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5" name="Picture Placeholder 20">
            <a:extLst>
              <a:ext uri="{FF2B5EF4-FFF2-40B4-BE49-F238E27FC236}">
                <a16:creationId xmlns:a16="http://schemas.microsoft.com/office/drawing/2014/main" id="{47ABB69F-186A-486C-B615-B31BC4870703}"/>
              </a:ext>
            </a:extLst>
          </p:cNvPr>
          <p:cNvSpPr>
            <a:spLocks noGrp="1"/>
          </p:cNvSpPr>
          <p:nvPr>
            <p:ph type="pic" sz="quarter" idx="18"/>
          </p:nvPr>
        </p:nvSpPr>
        <p:spPr>
          <a:xfrm>
            <a:off x="8157695" y="74084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6" name="Picture Placeholder 20">
            <a:extLst>
              <a:ext uri="{FF2B5EF4-FFF2-40B4-BE49-F238E27FC236}">
                <a16:creationId xmlns:a16="http://schemas.microsoft.com/office/drawing/2014/main" id="{0D6720D3-5695-4EBB-8A0C-BE3A6009285C}"/>
              </a:ext>
            </a:extLst>
          </p:cNvPr>
          <p:cNvSpPr>
            <a:spLocks noGrp="1"/>
          </p:cNvSpPr>
          <p:nvPr>
            <p:ph type="pic" sz="quarter" idx="19"/>
          </p:nvPr>
        </p:nvSpPr>
        <p:spPr>
          <a:xfrm>
            <a:off x="8157695" y="4768710"/>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7" name="Text Placeholder 18">
            <a:extLst>
              <a:ext uri="{FF2B5EF4-FFF2-40B4-BE49-F238E27FC236}">
                <a16:creationId xmlns:a16="http://schemas.microsoft.com/office/drawing/2014/main" id="{C3D461E9-65B1-4993-AFC8-919E29738789}"/>
              </a:ext>
            </a:extLst>
          </p:cNvPr>
          <p:cNvSpPr>
            <a:spLocks noGrp="1"/>
          </p:cNvSpPr>
          <p:nvPr>
            <p:ph type="body" sz="quarter" idx="14" hasCustomPrompt="1"/>
          </p:nvPr>
        </p:nvSpPr>
        <p:spPr>
          <a:xfrm>
            <a:off x="9841653" y="1201364"/>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8" name="Text Placeholder 18">
            <a:extLst>
              <a:ext uri="{FF2B5EF4-FFF2-40B4-BE49-F238E27FC236}">
                <a16:creationId xmlns:a16="http://schemas.microsoft.com/office/drawing/2014/main" id="{503C9C5F-91EA-432C-8123-12EEB3A4B1A3}"/>
              </a:ext>
            </a:extLst>
          </p:cNvPr>
          <p:cNvSpPr>
            <a:spLocks noGrp="1"/>
          </p:cNvSpPr>
          <p:nvPr>
            <p:ph type="body" sz="quarter" idx="20" hasCustomPrompt="1"/>
          </p:nvPr>
        </p:nvSpPr>
        <p:spPr>
          <a:xfrm>
            <a:off x="9841653" y="3206036"/>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9" name="Text Placeholder 18">
            <a:extLst>
              <a:ext uri="{FF2B5EF4-FFF2-40B4-BE49-F238E27FC236}">
                <a16:creationId xmlns:a16="http://schemas.microsoft.com/office/drawing/2014/main" id="{A58996CF-76E6-4BB5-B92C-E0B7E4659416}"/>
              </a:ext>
            </a:extLst>
          </p:cNvPr>
          <p:cNvSpPr>
            <a:spLocks noGrp="1"/>
          </p:cNvSpPr>
          <p:nvPr>
            <p:ph type="body" sz="quarter" idx="21" hasCustomPrompt="1"/>
          </p:nvPr>
        </p:nvSpPr>
        <p:spPr>
          <a:xfrm>
            <a:off x="9841653" y="5210710"/>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Tree>
    <p:extLst>
      <p:ext uri="{BB962C8B-B14F-4D97-AF65-F5344CB8AC3E}">
        <p14:creationId xmlns:p14="http://schemas.microsoft.com/office/powerpoint/2010/main" val="164937564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5"/>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268039"/>
          </a:xfrm>
        </p:spPr>
        <p:txBody>
          <a:bodyPr/>
          <a:lstStyle>
            <a:lvl1pPr>
              <a:defRPr sz="2000">
                <a:solidFill>
                  <a:srgbClr val="000000"/>
                </a:solidFill>
                <a:latin typeface="+mn-lt"/>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471387747"/>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59318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971022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4_HEADLINE ONLY">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95C438-517B-4132-8E1E-259A169A43C2}"/>
              </a:ext>
            </a:extLst>
          </p:cNvPr>
          <p:cNvSpPr>
            <a:spLocks noGrp="1"/>
          </p:cNvSpPr>
          <p:nvPr>
            <p:ph type="sldNum" sz="quarter" idx="15"/>
          </p:nvPr>
        </p:nvSpPr>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AD4DB4ED-7B2F-4B70-B22E-53488F1C87DE}"/>
              </a:ext>
            </a:extLst>
          </p:cNvPr>
          <p:cNvSpPr>
            <a:spLocks noGrp="1"/>
          </p:cNvSpPr>
          <p:nvPr>
            <p:ph type="title" hasCustomPrompt="1"/>
          </p:nvPr>
        </p:nvSpPr>
        <p:spPr>
          <a:xfrm>
            <a:off x="387059" y="335067"/>
            <a:ext cx="10819784" cy="1143000"/>
          </a:xfrm>
        </p:spPr>
        <p:txBody>
          <a:bodyPr vert="horz" lIns="0" tIns="0" rIns="0" bIns="0" rtlCol="0" anchor="t" anchorCtr="0">
            <a:noAutofit/>
          </a:bodyPr>
          <a:lstStyle>
            <a:lvl1pPr>
              <a:defRPr lang="en-US" b="0">
                <a:gradFill>
                  <a:gsLst>
                    <a:gs pos="0">
                      <a:schemeClr val="tx1"/>
                    </a:gs>
                    <a:gs pos="100000">
                      <a:schemeClr val="tx1"/>
                    </a:gs>
                  </a:gsLst>
                  <a:lin ang="5400000" scaled="1"/>
                </a:gradFill>
              </a:defRPr>
            </a:lvl1pPr>
          </a:lstStyle>
          <a:p>
            <a:pPr lvl="0">
              <a:buClrTx/>
            </a:pPr>
            <a:r>
              <a:rPr lang="en-US"/>
              <a:t>Headline</a:t>
            </a:r>
          </a:p>
        </p:txBody>
      </p:sp>
    </p:spTree>
    <p:extLst>
      <p:ext uri="{BB962C8B-B14F-4D97-AF65-F5344CB8AC3E}">
        <p14:creationId xmlns:p14="http://schemas.microsoft.com/office/powerpoint/2010/main" val="91095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998113"/>
            <a:ext cx="4161981" cy="861774"/>
          </a:xfrm>
        </p:spPr>
        <p:txBody>
          <a:bodyPr wrap="square" rIns="0" anchor="ctr" anchorCtr="0">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34699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584200" y="1599722"/>
            <a:ext cx="3490176" cy="3099393"/>
          </a:xfrm>
          <a:blipFill>
            <a:blip r:embed="rId2" cstate="print">
              <a:extLst>
                <a:ext uri="{28A0092B-C50C-407E-A947-70E740481C1C}">
                  <a14:useLocalDpi xmlns:a14="http://schemas.microsoft.com/office/drawing/2010/main" val="0"/>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 name="Title 1"/>
          <p:cNvSpPr>
            <a:spLocks noGrp="1"/>
          </p:cNvSpPr>
          <p:nvPr>
            <p:ph type="title" hasCustomPrompt="1"/>
          </p:nvPr>
        </p:nvSpPr>
        <p:spPr>
          <a:xfrm>
            <a:off x="584200" y="545447"/>
            <a:ext cx="11306469" cy="403137"/>
          </a:xfrm>
        </p:spPr>
        <p:txBody>
          <a:bodyPr wrap="square" lIns="0" tIns="0" rIns="0" bIns="0">
            <a:spAutoFit/>
          </a:bodyPr>
          <a:lstStyle>
            <a:lvl1pPr>
              <a:lnSpc>
                <a:spcPts val="3137"/>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584200" y="4927922"/>
            <a:ext cx="3490176" cy="1186064"/>
          </a:xfrm>
        </p:spPr>
        <p:txBody>
          <a:bodyPr lIns="0" tIns="0" rIns="0" bIns="0"/>
          <a:lstStyle>
            <a:lvl1pPr marL="0" indent="0">
              <a:lnSpc>
                <a:spcPts val="1765"/>
              </a:lnSpc>
              <a:spcBef>
                <a:spcPts val="1176"/>
              </a:spcBef>
              <a:buNone/>
              <a:defRPr lang="en-US" sz="1200" b="0" kern="1200" spc="0" baseline="0" dirty="0">
                <a:solidFill>
                  <a:srgbClr val="000000"/>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465305" cy="1182568"/>
          </a:xfrm>
        </p:spPr>
        <p:txBody>
          <a:bodyPr lIns="0" tIns="0" rIns="0" bIns="0"/>
          <a:lstStyle>
            <a:lvl1pPr marL="0" marR="0" indent="0" algn="l" defTabSz="932742" rtl="0" eaLnBrk="1" fontAlgn="auto" latinLnBrk="0" hangingPunct="1">
              <a:lnSpc>
                <a:spcPts val="1765"/>
              </a:lnSpc>
              <a:spcBef>
                <a:spcPts val="1200"/>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3151" y="1599722"/>
            <a:ext cx="3618381" cy="3099393"/>
          </a:xfrm>
          <a:blipFill>
            <a:blip r:embed="rId3" cstate="print">
              <a:extLst>
                <a:ext uri="{28A0092B-C50C-407E-A947-70E740481C1C}">
                  <a14:useLocalDpi xmlns:a14="http://schemas.microsoft.com/office/drawing/2010/main" val="0"/>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465305" cy="3099394"/>
          </a:xfrm>
          <a:blipFill>
            <a:blip r:embed="rId4" cstate="print">
              <a:extLst>
                <a:ext uri="{28A0092B-C50C-407E-A947-70E740481C1C}">
                  <a14:useLocalDpi xmlns:a14="http://schemas.microsoft.com/office/drawing/2010/main" val="0"/>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2568"/>
          </a:xfrm>
        </p:spPr>
        <p:txBody>
          <a:bodyPr lIns="0" tIns="0" rIns="0" bIns="0"/>
          <a:lstStyle>
            <a:lvl1pPr marL="0" marR="0" indent="0" algn="l" defTabSz="932742" rtl="0" eaLnBrk="1" fontAlgn="auto" latinLnBrk="0" hangingPunct="1">
              <a:lnSpc>
                <a:spcPts val="1765"/>
              </a:lnSpc>
              <a:spcBef>
                <a:spcPts val="1200"/>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94756425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One Column">
    <p:bg>
      <p:bgPr>
        <a:solidFill>
          <a:srgbClr val="002050"/>
        </a:solidFill>
        <a:effectLst/>
      </p:bgPr>
    </p:bg>
    <p:spTree>
      <p:nvGrpSpPr>
        <p:cNvPr id="1" name=""/>
        <p:cNvGrpSpPr/>
        <p:nvPr/>
      </p:nvGrpSpPr>
      <p:grpSpPr>
        <a:xfrm>
          <a:off x="0" y="0"/>
          <a:ext cx="0" cy="0"/>
          <a:chOff x="0" y="0"/>
          <a:chExt cx="0" cy="0"/>
        </a:xfrm>
      </p:grpSpPr>
      <p:sp>
        <p:nvSpPr>
          <p:cNvPr id="7"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6">
                <a:solidFill>
                  <a:srgbClr val="FFFFFF"/>
                </a:solidFill>
                <a:latin typeface="Segoe UI Light"/>
                <a:cs typeface="Segoe UI Light"/>
              </a:defRPr>
            </a:lvl1pPr>
          </a:lstStyle>
          <a:p>
            <a:r>
              <a:rPr lang="en-US"/>
              <a:t>Click to edit Master title style</a:t>
            </a:r>
          </a:p>
        </p:txBody>
      </p:sp>
      <p:sp>
        <p:nvSpPr>
          <p:cNvPr id="8" name="Content Placeholder 2"/>
          <p:cNvSpPr>
            <a:spLocks noGrp="1"/>
          </p:cNvSpPr>
          <p:nvPr>
            <p:ph idx="1" hasCustomPrompt="1"/>
          </p:nvPr>
        </p:nvSpPr>
        <p:spPr>
          <a:xfrm>
            <a:off x="304800" y="1304261"/>
            <a:ext cx="11582400" cy="1987778"/>
          </a:xfrm>
          <a:prstGeom prst="rect">
            <a:avLst/>
          </a:prstGeom>
        </p:spPr>
        <p:txBody>
          <a:bodyPr lIns="0" tIns="0" rIns="0" bIns="0"/>
          <a:lstStyle>
            <a:lvl1pPr marL="243800" indent="-243800">
              <a:lnSpc>
                <a:spcPct val="100000"/>
              </a:lnSpc>
              <a:spcBef>
                <a:spcPts val="667"/>
              </a:spcBef>
              <a:buFont typeface="Arial" charset="0"/>
              <a:buChar char="•"/>
              <a:defRPr sz="3200" baseline="0">
                <a:solidFill>
                  <a:schemeClr val="bg1"/>
                </a:solidFill>
                <a:latin typeface="Segoe UI Light"/>
                <a:cs typeface="Segoe UI Light"/>
              </a:defRPr>
            </a:lvl1pPr>
            <a:lvl2pPr marL="609498" indent="-243800">
              <a:lnSpc>
                <a:spcPct val="100000"/>
              </a:lnSpc>
              <a:spcBef>
                <a:spcPts val="667"/>
              </a:spcBef>
              <a:buFont typeface="Arial" panose="020B0604020202020204" pitchFamily="34" charset="0"/>
              <a:buChar char="•"/>
              <a:defRPr sz="2933">
                <a:solidFill>
                  <a:schemeClr val="bg1"/>
                </a:solidFill>
                <a:latin typeface="Segoe UI Light"/>
                <a:cs typeface="Segoe UI Light"/>
              </a:defRPr>
            </a:lvl2pPr>
            <a:lvl3pPr marL="914246" indent="-243800">
              <a:lnSpc>
                <a:spcPct val="100000"/>
              </a:lnSpc>
              <a:spcBef>
                <a:spcPts val="667"/>
              </a:spcBef>
              <a:buFont typeface="Arial"/>
              <a:buChar char="•"/>
              <a:defRPr sz="2666">
                <a:solidFill>
                  <a:schemeClr val="bg1"/>
                </a:solidFill>
                <a:latin typeface="Segoe UI Light"/>
                <a:cs typeface="Segoe UI Light"/>
              </a:defRPr>
            </a:lvl3pPr>
            <a:lvl4pPr marL="1218996" marR="0" indent="-243800" algn="l" defTabSz="1218996" rtl="0" eaLnBrk="1" fontAlgn="auto" latinLnBrk="0" hangingPunct="1">
              <a:lnSpc>
                <a:spcPct val="100000"/>
              </a:lnSpc>
              <a:spcBef>
                <a:spcPts val="667"/>
              </a:spcBef>
              <a:spcAft>
                <a:spcPts val="0"/>
              </a:spcAft>
              <a:buClrTx/>
              <a:buSzTx/>
              <a:buFont typeface="Arial"/>
              <a:buChar char="•"/>
              <a:tabLst/>
              <a:defRPr sz="2400" baseline="0">
                <a:solidFill>
                  <a:schemeClr val="bg1"/>
                </a:solidFill>
                <a:latin typeface="Segoe UI Light"/>
                <a:cs typeface="Segoe UI Light"/>
              </a:defRPr>
            </a:lvl4pPr>
            <a:lvl5pPr marL="2072292" indent="243800">
              <a:spcBef>
                <a:spcPts val="1333"/>
              </a:spcBef>
              <a:buFont typeface="Arial"/>
              <a:buChar char="•"/>
              <a:tabLst>
                <a:tab pos="2135360" algn="l"/>
              </a:tabLst>
              <a:defRPr sz="2666"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316136301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6/13/2022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5777763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68537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23739" y="1481098"/>
            <a:ext cx="11401339" cy="1645450"/>
          </a:xfrm>
        </p:spPr>
        <p:txBody>
          <a:bodyPr wrap="square">
            <a:spAutoFit/>
          </a:bodyPr>
          <a:lstStyle>
            <a:lvl1pPr marL="0" indent="0">
              <a:buNone/>
              <a:defRPr sz="2400" baseline="0">
                <a:solidFill>
                  <a:schemeClr val="accent2"/>
                </a:solidFill>
                <a:latin typeface="Segoe UI Semibold" panose="020B0702040204020203" pitchFamily="34" charset="0"/>
              </a:defRPr>
            </a:lvl1pPr>
            <a:lvl2pPr>
              <a:defRPr sz="1961" baseline="0">
                <a:solidFill>
                  <a:schemeClr val="accent2"/>
                </a:solidFill>
                <a:latin typeface="Segoe UI Semilight" panose="020B0402040204020203" pitchFamily="34" charset="0"/>
              </a:defRPr>
            </a:lvl2pPr>
            <a:lvl3pPr>
              <a:defRPr sz="1765" baseline="0">
                <a:solidFill>
                  <a:schemeClr val="accent2"/>
                </a:solidFill>
                <a:latin typeface="Segoe UI Semilight" panose="020B0402040204020203" pitchFamily="34" charset="0"/>
              </a:defRPr>
            </a:lvl3pPr>
            <a:lvl4pPr>
              <a:defRPr sz="1568" baseline="0">
                <a:solidFill>
                  <a:schemeClr val="accent2"/>
                </a:solidFill>
                <a:latin typeface="Segoe UI Semilight" panose="020B0402040204020203" pitchFamily="34" charset="0"/>
              </a:defRPr>
            </a:lvl4pPr>
            <a:lvl5pPr>
              <a:defRPr sz="1372" baseline="0">
                <a:solidFill>
                  <a:schemeClr val="accent2"/>
                </a:solidFill>
                <a:latin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523740" y="289511"/>
            <a:ext cx="11401339" cy="899665"/>
          </a:xfrm>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2069407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4A735-5D35-4E42-8654-2D3F62876F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46F0AB-F6A6-47F6-ADF0-6A995E8062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F1EAC0-A6AA-4F02-BCC1-3689FF3F6767}"/>
              </a:ext>
            </a:extLst>
          </p:cNvPr>
          <p:cNvSpPr>
            <a:spLocks noGrp="1"/>
          </p:cNvSpPr>
          <p:nvPr>
            <p:ph type="dt" sz="half" idx="10"/>
          </p:nvPr>
        </p:nvSpPr>
        <p:spPr/>
        <p:txBody>
          <a:bodyPr/>
          <a:lstStyle/>
          <a:p>
            <a:fld id="{EAB716E3-8F69-4CFB-938F-BDB2636B6338}" type="datetimeFigureOut">
              <a:rPr lang="en-US" smtClean="0"/>
              <a:t>6/13/2022</a:t>
            </a:fld>
            <a:endParaRPr lang="en-US"/>
          </a:p>
        </p:txBody>
      </p:sp>
      <p:sp>
        <p:nvSpPr>
          <p:cNvPr id="5" name="Footer Placeholder 4">
            <a:extLst>
              <a:ext uri="{FF2B5EF4-FFF2-40B4-BE49-F238E27FC236}">
                <a16:creationId xmlns:a16="http://schemas.microsoft.com/office/drawing/2014/main" id="{6D115EB8-7D44-4217-AE39-E7E3F41AF2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6EA264-431B-4324-90B1-34DC26D59204}"/>
              </a:ext>
            </a:extLst>
          </p:cNvPr>
          <p:cNvSpPr>
            <a:spLocks noGrp="1"/>
          </p:cNvSpPr>
          <p:nvPr>
            <p:ph type="sldNum" sz="quarter" idx="12"/>
          </p:nvPr>
        </p:nvSpPr>
        <p:spPr/>
        <p:txBody>
          <a:bodyPr/>
          <a:lstStyle/>
          <a:p>
            <a:fld id="{05E97E0F-FF11-4766-97BA-DE02ACB5FA58}" type="slidenum">
              <a:rPr lang="en-US" smtClean="0"/>
              <a:t>‹#›</a:t>
            </a:fld>
            <a:endParaRPr lang="en-US"/>
          </a:p>
        </p:txBody>
      </p:sp>
    </p:spTree>
    <p:extLst>
      <p:ext uri="{BB962C8B-B14F-4D97-AF65-F5344CB8AC3E}">
        <p14:creationId xmlns:p14="http://schemas.microsoft.com/office/powerpoint/2010/main" val="32236420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05248-7E59-479E-8616-66C6C11B23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017AA29-C2D3-45C6-A9DC-1929243DF6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D93F61D-482B-4799-88FE-0DB8FE3772B3}"/>
              </a:ext>
            </a:extLst>
          </p:cNvPr>
          <p:cNvSpPr>
            <a:spLocks noGrp="1"/>
          </p:cNvSpPr>
          <p:nvPr>
            <p:ph type="dt" sz="half" idx="10"/>
          </p:nvPr>
        </p:nvSpPr>
        <p:spPr/>
        <p:txBody>
          <a:bodyPr/>
          <a:lstStyle/>
          <a:p>
            <a:fld id="{BFE26F88-106B-424D-9962-AE31AEAD8E14}" type="datetimeFigureOut">
              <a:rPr lang="en-US" smtClean="0"/>
              <a:t>6/13/2022</a:t>
            </a:fld>
            <a:endParaRPr lang="en-US"/>
          </a:p>
        </p:txBody>
      </p:sp>
      <p:sp>
        <p:nvSpPr>
          <p:cNvPr id="5" name="Footer Placeholder 4">
            <a:extLst>
              <a:ext uri="{FF2B5EF4-FFF2-40B4-BE49-F238E27FC236}">
                <a16:creationId xmlns:a16="http://schemas.microsoft.com/office/drawing/2014/main" id="{4AC17B3F-C54D-4EDA-877A-B429FE723E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F07787-6E61-46BA-B3B4-1814A92325D6}"/>
              </a:ext>
            </a:extLst>
          </p:cNvPr>
          <p:cNvSpPr>
            <a:spLocks noGrp="1"/>
          </p:cNvSpPr>
          <p:nvPr>
            <p:ph type="sldNum" sz="quarter" idx="12"/>
          </p:nvPr>
        </p:nvSpPr>
        <p:spPr/>
        <p:txBody>
          <a:bodyPr/>
          <a:lstStyle/>
          <a:p>
            <a:fld id="{F39FC9E8-65AC-42C9-BA31-EDC5A68D81EB}" type="slidenum">
              <a:rPr lang="en-US" smtClean="0"/>
              <a:t>‹#›</a:t>
            </a:fld>
            <a:endParaRPr lang="en-US"/>
          </a:p>
        </p:txBody>
      </p:sp>
    </p:spTree>
    <p:extLst>
      <p:ext uri="{BB962C8B-B14F-4D97-AF65-F5344CB8AC3E}">
        <p14:creationId xmlns:p14="http://schemas.microsoft.com/office/powerpoint/2010/main" val="104961989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DC669-FE97-445E-AF5C-04729C73A0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0481B8-9848-4551-B768-8CCF7FEE984D}"/>
              </a:ext>
            </a:extLst>
          </p:cNvPr>
          <p:cNvSpPr>
            <a:spLocks noGrp="1"/>
          </p:cNvSpPr>
          <p:nvPr>
            <p:ph type="dt" sz="half" idx="10"/>
          </p:nvPr>
        </p:nvSpPr>
        <p:spPr/>
        <p:txBody>
          <a:bodyPr/>
          <a:lstStyle/>
          <a:p>
            <a:fld id="{725C5CED-6F73-4699-942A-73154A2054D2}" type="datetimeFigureOut">
              <a:rPr lang="en-US" smtClean="0"/>
              <a:t>6/13/2022</a:t>
            </a:fld>
            <a:endParaRPr lang="en-US"/>
          </a:p>
        </p:txBody>
      </p:sp>
      <p:sp>
        <p:nvSpPr>
          <p:cNvPr id="4" name="Footer Placeholder 3">
            <a:extLst>
              <a:ext uri="{FF2B5EF4-FFF2-40B4-BE49-F238E27FC236}">
                <a16:creationId xmlns:a16="http://schemas.microsoft.com/office/drawing/2014/main" id="{DC2E0CEC-8F97-4679-9B3B-2A867F3790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004E7CF-A6A2-48FB-A698-2C10B239311D}"/>
              </a:ext>
            </a:extLst>
          </p:cNvPr>
          <p:cNvSpPr>
            <a:spLocks noGrp="1"/>
          </p:cNvSpPr>
          <p:nvPr>
            <p:ph type="sldNum" sz="quarter" idx="12"/>
          </p:nvPr>
        </p:nvSpPr>
        <p:spPr/>
        <p:txBody>
          <a:bodyPr/>
          <a:lstStyle/>
          <a:p>
            <a:fld id="{0A33BB9F-30A2-4B1C-B80B-20BC44CF2923}" type="slidenum">
              <a:rPr lang="en-US" smtClean="0"/>
              <a:t>‹#›</a:t>
            </a:fld>
            <a:endParaRPr lang="en-US"/>
          </a:p>
        </p:txBody>
      </p:sp>
    </p:spTree>
    <p:extLst>
      <p:ext uri="{BB962C8B-B14F-4D97-AF65-F5344CB8AC3E}">
        <p14:creationId xmlns:p14="http://schemas.microsoft.com/office/powerpoint/2010/main" val="397466144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8397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261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61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6"/>
          <p:cNvSpPr>
            <a:spLocks noGrp="1"/>
          </p:cNvSpPr>
          <p:nvPr>
            <p:ph type="ftr" sz="quarter" idx="11"/>
          </p:nvPr>
        </p:nvSpPr>
        <p:spPr/>
        <p:txBody>
          <a:bodyPr/>
          <a:lstStyle/>
          <a:p>
            <a:endParaRPr lang="en-US"/>
          </a:p>
        </p:txBody>
      </p:sp>
      <p:sp>
        <p:nvSpPr>
          <p:cNvPr id="7" name="Date Placeholder 7"/>
          <p:cNvSpPr>
            <a:spLocks noGrp="1"/>
          </p:cNvSpPr>
          <p:nvPr>
            <p:ph type="dt" sz="half" idx="10"/>
          </p:nvPr>
        </p:nvSpPr>
        <p:spPr/>
        <p:txBody>
          <a:bodyPr/>
          <a:lstStyle/>
          <a:p>
            <a:fld id="{B0FE2824-C2A0-4931-BB32-60B24BDBB3CC}" type="datetimeFigureOut">
              <a:rPr lang="en-US" smtClean="0"/>
              <a:t>6/13/2022</a:t>
            </a:fld>
            <a:endParaRPr lang="en-US"/>
          </a:p>
        </p:txBody>
      </p:sp>
      <p:sp>
        <p:nvSpPr>
          <p:cNvPr id="9" name="Slide Number Placeholder 8"/>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138792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15" name="Presentation Name">
            <a:extLst>
              <a:ext uri="{FF2B5EF4-FFF2-40B4-BE49-F238E27FC236}">
                <a16:creationId xmlns:a16="http://schemas.microsoft.com/office/drawing/2014/main" id="{BCAB9FA8-CF7F-B944-9561-0314ACFE512C}"/>
              </a:ext>
            </a:extLst>
          </p:cNvPr>
          <p:cNvSpPr>
            <a:spLocks noGrp="1"/>
          </p:cNvSpPr>
          <p:nvPr>
            <p:ph type="title" hasCustomPrompt="1"/>
          </p:nvPr>
        </p:nvSpPr>
        <p:spPr>
          <a:xfrm>
            <a:off x="552167" y="2789554"/>
            <a:ext cx="8555737" cy="707886"/>
          </a:xfrm>
          <a:prstGeom prst="rect">
            <a:avLst/>
          </a:prstGeom>
        </p:spPr>
        <p:txBody>
          <a:bodyPr wrap="square" lIns="0" rIns="0" anchor="b" anchorCtr="0">
            <a:spAutoFit/>
          </a:bodyPr>
          <a:lstStyle>
            <a:lvl1pPr>
              <a:defRPr sz="4000">
                <a:solidFill>
                  <a:schemeClr val="tx1"/>
                </a:solidFill>
              </a:defRPr>
            </a:lvl1pPr>
          </a:lstStyle>
          <a:p>
            <a:r>
              <a:rPr lang="en-US"/>
              <a:t>Presentation name</a:t>
            </a:r>
          </a:p>
        </p:txBody>
      </p:sp>
      <p:sp>
        <p:nvSpPr>
          <p:cNvPr id="14" name="Speaker Name and Title">
            <a:extLst>
              <a:ext uri="{FF2B5EF4-FFF2-40B4-BE49-F238E27FC236}">
                <a16:creationId xmlns:a16="http://schemas.microsoft.com/office/drawing/2014/main" id="{37E9CA04-0B6B-D040-957C-3C5E7A312EE5}"/>
              </a:ext>
            </a:extLst>
          </p:cNvPr>
          <p:cNvSpPr>
            <a:spLocks noGrp="1"/>
          </p:cNvSpPr>
          <p:nvPr>
            <p:ph type="body" sz="quarter" idx="12" hasCustomPrompt="1"/>
          </p:nvPr>
        </p:nvSpPr>
        <p:spPr>
          <a:xfrm>
            <a:off x="582042" y="3697703"/>
            <a:ext cx="4164583" cy="553998"/>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a:t>
            </a:r>
            <a:br>
              <a:rPr lang="en-US"/>
            </a:br>
            <a:r>
              <a:rPr lang="en-US"/>
              <a:t>Title</a:t>
            </a:r>
          </a:p>
        </p:txBody>
      </p:sp>
    </p:spTree>
    <p:extLst>
      <p:ext uri="{BB962C8B-B14F-4D97-AF65-F5344CB8AC3E}">
        <p14:creationId xmlns:p14="http://schemas.microsoft.com/office/powerpoint/2010/main" val="354020811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490811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A32BD7-20C0-9745-A96C-6528A7F1032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4245" y="0"/>
            <a:ext cx="12246245" cy="6887052"/>
          </a:xfrm>
          <a:prstGeom prst="rect">
            <a:avLst/>
          </a:prstGeom>
        </p:spPr>
      </p:pic>
      <p:pic>
        <p:nvPicPr>
          <p:cNvPr id="6" name="MS logo gray - EMF">
            <a:extLst>
              <a:ext uri="{FF2B5EF4-FFF2-40B4-BE49-F238E27FC236}">
                <a16:creationId xmlns:a16="http://schemas.microsoft.com/office/drawing/2014/main" id="{D3453B0B-33DE-4ED0-A610-D76D0E610F6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283297" y="281709"/>
            <a:ext cx="2440148" cy="902855"/>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rgbClr val="000000"/>
                </a:solidFill>
                <a:latin typeface="+mj-lt"/>
                <a:cs typeface="Segoe UI" panose="020B0502040204020203" pitchFamily="34" charset="0"/>
              </a:defRPr>
            </a:lvl1pPr>
          </a:lstStyle>
          <a:p>
            <a:r>
              <a:rPr lang="en-US"/>
              <a:t>Presentation Title</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rgbClr val="000000"/>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3521179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pic>
        <p:nvPicPr>
          <p:cNvPr id="7" name="Picture 6" descr="A group of people sitting at a table using a computer&#10;&#10;Description generated with very high confidence">
            <a:extLst>
              <a:ext uri="{FF2B5EF4-FFF2-40B4-BE49-F238E27FC236}">
                <a16:creationId xmlns:a16="http://schemas.microsoft.com/office/drawing/2014/main" id="{DEC94033-02D0-45F6-9C0B-D34BCD810C8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6333712" y="-314"/>
            <a:ext cx="5982249" cy="6858314"/>
          </a:xfrm>
          <a:prstGeom prst="rect">
            <a:avLst/>
          </a:prstGeom>
        </p:spPr>
      </p:pic>
      <p:sp>
        <p:nvSpPr>
          <p:cNvPr id="5" name="TextBox 4">
            <a:extLst>
              <a:ext uri="{FF2B5EF4-FFF2-40B4-BE49-F238E27FC236}">
                <a16:creationId xmlns:a16="http://schemas.microsoft.com/office/drawing/2014/main" id="{0AADA7F4-6FAA-4A20-AAA2-484D63FF6031}"/>
              </a:ext>
            </a:extLst>
          </p:cNvPr>
          <p:cNvSpPr txBox="1"/>
          <p:nvPr userDrawn="1"/>
        </p:nvSpPr>
        <p:spPr>
          <a:xfrm>
            <a:off x="556235" y="270456"/>
            <a:ext cx="1044441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Call agenda</a:t>
            </a:r>
          </a:p>
        </p:txBody>
      </p:sp>
      <p:sp>
        <p:nvSpPr>
          <p:cNvPr id="6" name="Text Placeholder 5">
            <a:extLst>
              <a:ext uri="{FF2B5EF4-FFF2-40B4-BE49-F238E27FC236}">
                <a16:creationId xmlns:a16="http://schemas.microsoft.com/office/drawing/2014/main" id="{01B96148-131A-4AB3-BBE3-BE3BACE2BFA1}"/>
              </a:ext>
            </a:extLst>
          </p:cNvPr>
          <p:cNvSpPr>
            <a:spLocks noGrp="1"/>
          </p:cNvSpPr>
          <p:nvPr>
            <p:ph type="body" sz="quarter" idx="11"/>
          </p:nvPr>
        </p:nvSpPr>
        <p:spPr>
          <a:xfrm>
            <a:off x="774207" y="1540627"/>
            <a:ext cx="3754437" cy="35702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8735699"/>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4"/>
            <a:ext cx="11018520" cy="553998"/>
          </a:xfrm>
        </p:spPr>
        <p:txBody>
          <a:bodyPr/>
          <a:lstStyle>
            <a:lvl1pPr>
              <a:defRPr sz="3600">
                <a:solidFill>
                  <a:srgbClr val="000000"/>
                </a:solidFill>
              </a:defRPr>
            </a:lvl1pPr>
          </a:lstStyle>
          <a:p>
            <a:r>
              <a:rPr lang="en-US"/>
              <a:t>Click to edit Master title style</a:t>
            </a:r>
          </a:p>
        </p:txBody>
      </p:sp>
      <p:sp>
        <p:nvSpPr>
          <p:cNvPr id="4" name="Text Placeholder 3"/>
          <p:cNvSpPr>
            <a:spLocks noGrp="1"/>
          </p:cNvSpPr>
          <p:nvPr>
            <p:ph type="body" sz="quarter" idx="10" hasCustomPrompt="1"/>
          </p:nvPr>
        </p:nvSpPr>
        <p:spPr>
          <a:xfrm>
            <a:off x="586390" y="1434370"/>
            <a:ext cx="11018520" cy="1095685"/>
          </a:xfrm>
        </p:spPr>
        <p:txBody>
          <a:bodyPr wrap="square">
            <a:spAutoFit/>
          </a:bodyPr>
          <a:lstStyle>
            <a:lvl1pPr marL="0" indent="0">
              <a:buNone/>
              <a:defRPr sz="2800" b="0" i="0">
                <a:solidFill>
                  <a:srgbClr val="000000"/>
                </a:solidFill>
                <a:latin typeface="+mn-lt"/>
                <a:cs typeface="Segoe UI" panose="020B0502040204020203" pitchFamily="34" charset="0"/>
              </a:defRPr>
            </a:lvl1pPr>
            <a:lvl2pPr marL="228600" indent="0">
              <a:buNone/>
              <a:defRPr sz="2000">
                <a:solidFill>
                  <a:srgbClr val="000000"/>
                </a:solidFill>
              </a:defRPr>
            </a:lvl2pPr>
            <a:lvl3pPr marL="457200" indent="0">
              <a:buNone/>
              <a:defRPr sz="1600">
                <a:solidFill>
                  <a:srgbClr val="000000"/>
                </a:solidFill>
              </a:defRPr>
            </a:lvl3pPr>
            <a:lvl4pPr marL="685800" indent="0">
              <a:buNone/>
              <a:defRPr sz="1200">
                <a:solidFill>
                  <a:srgbClr val="000000"/>
                </a:solidFill>
              </a:defRPr>
            </a:lvl4pPr>
            <a:lvl5pPr marL="914400" indent="0">
              <a:buNone/>
              <a:defRPr/>
            </a:lvl5pPr>
          </a:lstStyle>
          <a:p>
            <a:pPr lvl="0"/>
            <a:r>
              <a:rPr lang="en-US"/>
              <a:t>Main topic: Segoe UI, size 28pt</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40611457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5"/>
            <a:ext cx="11018520" cy="553998"/>
          </a:xfrm>
        </p:spPr>
        <p:txBody>
          <a:bodyPr/>
          <a:lstStyle>
            <a:lvl1pPr>
              <a:defRPr sz="36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095685"/>
          </a:xfrm>
        </p:spPr>
        <p:txBody>
          <a:bodyPr/>
          <a:lstStyle>
            <a:lvl1pPr>
              <a:defRPr sz="2800">
                <a:solidFill>
                  <a:srgbClr val="000000"/>
                </a:solidFill>
                <a:latin typeface="+mn-lt"/>
              </a:defRPr>
            </a:lvl1pPr>
            <a:lvl2pPr>
              <a:defRPr sz="2000">
                <a:solidFill>
                  <a:srgbClr val="000000"/>
                </a:solidFill>
              </a:defRPr>
            </a:lvl2pPr>
            <a:lvl3pPr>
              <a:defRPr sz="16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511576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4"/>
            <a:ext cx="11018520" cy="553998"/>
          </a:xfrm>
        </p:spPr>
        <p:txBody>
          <a:bodyPr/>
          <a:lstStyle>
            <a:lvl1pPr>
              <a:defRPr sz="36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2000" b="0">
                <a:solidFill>
                  <a:srgbClr val="000000"/>
                </a:solidFill>
              </a:defRPr>
            </a:lvl2pPr>
            <a:lvl3pPr marL="450850" indent="0">
              <a:buFont typeface="Wingdings" panose="05000000000000000000" pitchFamily="2" charset="2"/>
              <a:buNone/>
              <a:tabLst/>
              <a:defRPr sz="1600" b="0">
                <a:solidFill>
                  <a:srgbClr val="000000"/>
                </a:solidFill>
              </a:defRPr>
            </a:lvl3pPr>
            <a:lvl4pPr marL="652462" indent="0">
              <a:buFont typeface="Wingdings" panose="05000000000000000000" pitchFamily="2" charset="2"/>
              <a:buNone/>
              <a:defRPr sz="1400" b="0">
                <a:solidFill>
                  <a:srgbClr val="000000"/>
                </a:solidFill>
              </a:defRPr>
            </a:lvl4pPr>
            <a:lvl5pPr marL="854075" indent="0">
              <a:buFont typeface="Wingdings" panose="05000000000000000000" pitchFamily="2" charset="2"/>
              <a:buNone/>
              <a:tabLst/>
              <a:defRPr sz="14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2000" b="0">
                <a:solidFill>
                  <a:srgbClr val="000000"/>
                </a:solidFill>
              </a:defRPr>
            </a:lvl2pPr>
            <a:lvl3pPr marL="450850" indent="0">
              <a:buFont typeface="Wingdings" panose="05000000000000000000" pitchFamily="2" charset="2"/>
              <a:buNone/>
              <a:tabLst/>
              <a:defRPr sz="1600" b="0">
                <a:solidFill>
                  <a:srgbClr val="000000"/>
                </a:solidFill>
              </a:defRPr>
            </a:lvl3pPr>
            <a:lvl4pPr marL="652462" indent="0">
              <a:buFont typeface="Wingdings" panose="05000000000000000000" pitchFamily="2" charset="2"/>
              <a:buNone/>
              <a:defRPr sz="1400" b="0">
                <a:solidFill>
                  <a:srgbClr val="000000"/>
                </a:solidFill>
              </a:defRPr>
            </a:lvl4pPr>
            <a:lvl5pPr marL="854075" indent="0">
              <a:buFont typeface="Wingdings" panose="05000000000000000000" pitchFamily="2" charset="2"/>
              <a:buNone/>
              <a:tabLst/>
              <a:defRPr sz="14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8316026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1"/>
            <a:ext cx="11018520" cy="553998"/>
          </a:xfrm>
        </p:spPr>
        <p:txBody>
          <a:bodyPr/>
          <a:lstStyle>
            <a:lvl1pPr>
              <a:defRPr sz="36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26633566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942233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rgbClr val="000000"/>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solidFill>
                  <a:srgbClr val="000000"/>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596770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solidFill>
                  <a:srgbClr val="000000"/>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066839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248799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9875343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204379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9894652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157072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834965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extLst>
                <a:ext uri="{28A0092B-C50C-407E-A947-70E740481C1C}">
                  <a14:useLocalDpi xmlns:a14="http://schemas.microsoft.com/office/drawing/2010/main" val="0"/>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extLst>
                <a:ext uri="{28A0092B-C50C-407E-A947-70E740481C1C}">
                  <a14:useLocalDpi xmlns:a14="http://schemas.microsoft.com/office/drawing/2010/main" val="0"/>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600799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951084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260966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99102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38141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764773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35401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856052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0AE9E-3806-4B47-A427-FD9286B04E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C53814-03A3-44BF-ABE0-40A74B2472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E58010-85C9-4367-AB7B-F2F2BD745F53}"/>
              </a:ext>
            </a:extLst>
          </p:cNvPr>
          <p:cNvSpPr>
            <a:spLocks noGrp="1"/>
          </p:cNvSpPr>
          <p:nvPr>
            <p:ph type="dt" sz="half" idx="10"/>
          </p:nvPr>
        </p:nvSpPr>
        <p:spPr/>
        <p:txBody>
          <a:bodyPr/>
          <a:lstStyle/>
          <a:p>
            <a:fld id="{4509A250-FF31-4206-8172-F9D3106AACB1}" type="datetimeFigureOut">
              <a:rPr lang="en-US" smtClean="0"/>
              <a:t>6/13/2022</a:t>
            </a:fld>
            <a:endParaRPr lang="en-US"/>
          </a:p>
        </p:txBody>
      </p:sp>
      <p:sp>
        <p:nvSpPr>
          <p:cNvPr id="5" name="Footer Placeholder 4">
            <a:extLst>
              <a:ext uri="{FF2B5EF4-FFF2-40B4-BE49-F238E27FC236}">
                <a16:creationId xmlns:a16="http://schemas.microsoft.com/office/drawing/2014/main" id="{5F218734-3AB3-4AE2-BF96-ADB995A9B7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62971D-94CF-4C00-8C2D-E0339C0E07E6}"/>
              </a:ext>
            </a:extLst>
          </p:cNvPr>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4176262263"/>
      </p:ext>
    </p:extLst>
  </p:cSld>
  <p:clrMapOvr>
    <a:masterClrMapping/>
  </p:clrMapOvr>
  <p:extLst>
    <p:ext uri="{DCECCB84-F9BA-43D5-87BE-67443E8EF086}">
      <p15:sldGuideLst xmlns:p15="http://schemas.microsoft.com/office/powerpoint/2012/main">
        <p15:guide id="1" pos="296" userDrawn="1">
          <p15:clr>
            <a:srgbClr val="CCCCCC"/>
          </p15:clr>
        </p15:guide>
        <p15:guide id="2" pos="7560" userDrawn="1">
          <p15:clr>
            <a:srgbClr val="CCCCCC"/>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396734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9790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4968607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Microsoft Learn Slide">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6DF053E2-9B89-4AE1-AB8D-C364031707E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7124C455-9DAF-44A6-BD06-505BDDAC68A8}"/>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B5A2B9E5-11B7-430F-8D4D-BE321E90BAE1}"/>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2C73EB76-9812-4991-A599-8E2FBA25962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5743317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3E47C34B-863A-456C-A81E-4B30C9899CCF}"/>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56747010-294A-420E-856B-7C7DCB2B1356}"/>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7A3EFB90-D5E4-4EED-BE9B-BE3BBE9F0F34}"/>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TextBox 6">
            <a:extLst>
              <a:ext uri="{FF2B5EF4-FFF2-40B4-BE49-F238E27FC236}">
                <a16:creationId xmlns:a16="http://schemas.microsoft.com/office/drawing/2014/main" id="{12281E87-65CF-44A3-8E34-1E57696566CA}"/>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Tree>
    <p:extLst>
      <p:ext uri="{BB962C8B-B14F-4D97-AF65-F5344CB8AC3E}">
        <p14:creationId xmlns:p14="http://schemas.microsoft.com/office/powerpoint/2010/main" val="24803985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36">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6380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850494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60787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1"/>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r>
              <a:rPr lang="en-US"/>
              <a:t>© Microsoft Corporation                                                                                  					   	    	                                     Microsoft 365 </a:t>
            </a:r>
          </a:p>
        </p:txBody>
      </p:sp>
    </p:spTree>
    <p:extLst>
      <p:ext uri="{BB962C8B-B14F-4D97-AF65-F5344CB8AC3E}">
        <p14:creationId xmlns:p14="http://schemas.microsoft.com/office/powerpoint/2010/main" val="141594972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8"/>
            <a:ext cx="11018520" cy="553998"/>
          </a:xfrm>
        </p:spPr>
        <p:txBody>
          <a:bodyPr/>
          <a:lstStyle>
            <a:lvl1pPr>
              <a:defRPr sz="3600"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hasCustomPrompt="1"/>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607049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D83B01"/>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88388063-1010-443C-90B2-EE1E43943C45}"/>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D83B01"/>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E69F65C7-C3DE-4D5B-B126-CE16C5BD4A6B}"/>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974D95E7-43D8-4B3D-9247-EB11317CE6A9}"/>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7F0F4EE7-A249-4AC6-AF49-39C2E45DFB87}"/>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4" name="Picture Placeholder 20">
            <a:extLst>
              <a:ext uri="{FF2B5EF4-FFF2-40B4-BE49-F238E27FC236}">
                <a16:creationId xmlns:a16="http://schemas.microsoft.com/office/drawing/2014/main" id="{80426B25-E1F8-4734-B631-C51F8C7E7609}"/>
              </a:ext>
            </a:extLst>
          </p:cNvPr>
          <p:cNvSpPr>
            <a:spLocks noGrp="1"/>
          </p:cNvSpPr>
          <p:nvPr>
            <p:ph type="pic" sz="quarter" idx="15"/>
          </p:nvPr>
        </p:nvSpPr>
        <p:spPr>
          <a:xfrm>
            <a:off x="8157695" y="2754779"/>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5" name="Picture Placeholder 20">
            <a:extLst>
              <a:ext uri="{FF2B5EF4-FFF2-40B4-BE49-F238E27FC236}">
                <a16:creationId xmlns:a16="http://schemas.microsoft.com/office/drawing/2014/main" id="{0B29FBE0-43EF-4EB0-B366-FD05F6849B5A}"/>
              </a:ext>
            </a:extLst>
          </p:cNvPr>
          <p:cNvSpPr>
            <a:spLocks noGrp="1"/>
          </p:cNvSpPr>
          <p:nvPr>
            <p:ph type="pic" sz="quarter" idx="18"/>
          </p:nvPr>
        </p:nvSpPr>
        <p:spPr>
          <a:xfrm>
            <a:off x="8157695" y="74084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6" name="Picture Placeholder 20">
            <a:extLst>
              <a:ext uri="{FF2B5EF4-FFF2-40B4-BE49-F238E27FC236}">
                <a16:creationId xmlns:a16="http://schemas.microsoft.com/office/drawing/2014/main" id="{EF49230E-2382-44DA-97CE-FDC09CE30565}"/>
              </a:ext>
            </a:extLst>
          </p:cNvPr>
          <p:cNvSpPr>
            <a:spLocks noGrp="1"/>
          </p:cNvSpPr>
          <p:nvPr>
            <p:ph type="pic" sz="quarter" idx="19"/>
          </p:nvPr>
        </p:nvSpPr>
        <p:spPr>
          <a:xfrm>
            <a:off x="8157695" y="4768710"/>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7" name="Text Placeholder 18">
            <a:extLst>
              <a:ext uri="{FF2B5EF4-FFF2-40B4-BE49-F238E27FC236}">
                <a16:creationId xmlns:a16="http://schemas.microsoft.com/office/drawing/2014/main" id="{A6B87138-2A0D-4A24-91A3-BD73CBC727D9}"/>
              </a:ext>
            </a:extLst>
          </p:cNvPr>
          <p:cNvSpPr>
            <a:spLocks noGrp="1"/>
          </p:cNvSpPr>
          <p:nvPr>
            <p:ph type="body" sz="quarter" idx="14" hasCustomPrompt="1"/>
          </p:nvPr>
        </p:nvSpPr>
        <p:spPr>
          <a:xfrm>
            <a:off x="9841653" y="1201364"/>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8" name="Text Placeholder 18">
            <a:extLst>
              <a:ext uri="{FF2B5EF4-FFF2-40B4-BE49-F238E27FC236}">
                <a16:creationId xmlns:a16="http://schemas.microsoft.com/office/drawing/2014/main" id="{35AEB6BB-C6CC-4849-B493-19F390893410}"/>
              </a:ext>
            </a:extLst>
          </p:cNvPr>
          <p:cNvSpPr>
            <a:spLocks noGrp="1"/>
          </p:cNvSpPr>
          <p:nvPr>
            <p:ph type="body" sz="quarter" idx="20" hasCustomPrompt="1"/>
          </p:nvPr>
        </p:nvSpPr>
        <p:spPr>
          <a:xfrm>
            <a:off x="9841653" y="3206036"/>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9" name="Text Placeholder 18">
            <a:extLst>
              <a:ext uri="{FF2B5EF4-FFF2-40B4-BE49-F238E27FC236}">
                <a16:creationId xmlns:a16="http://schemas.microsoft.com/office/drawing/2014/main" id="{6B40363C-D6C8-466F-A67A-4036B9D4B961}"/>
              </a:ext>
            </a:extLst>
          </p:cNvPr>
          <p:cNvSpPr>
            <a:spLocks noGrp="1"/>
          </p:cNvSpPr>
          <p:nvPr>
            <p:ph type="body" sz="quarter" idx="21" hasCustomPrompt="1"/>
          </p:nvPr>
        </p:nvSpPr>
        <p:spPr>
          <a:xfrm>
            <a:off x="9841653" y="5210710"/>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Tree>
    <p:extLst>
      <p:ext uri="{BB962C8B-B14F-4D97-AF65-F5344CB8AC3E}">
        <p14:creationId xmlns:p14="http://schemas.microsoft.com/office/powerpoint/2010/main" val="341103614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A1A1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a:extLst>
              <a:ext uri="{FF2B5EF4-FFF2-40B4-BE49-F238E27FC236}">
                <a16:creationId xmlns:a16="http://schemas.microsoft.com/office/drawing/2014/main" id="{2EEC6248-87BC-4D4D-98C3-91E1890DDA1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991117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625203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032357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2">
          <p15:clr>
            <a:srgbClr val="A4A3A4"/>
          </p15:clr>
        </p15:guide>
        <p15:guide id="28" pos="3840">
          <p15:clr>
            <a:srgbClr val="F26B43"/>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624252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2546623"/>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577653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2" pos="2682">
          <p15:clr>
            <a:srgbClr val="F26B43"/>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2x1-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705186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4937">
          <p15:clr>
            <a:srgbClr val="A4A3A4"/>
          </p15:clr>
        </p15:guide>
        <p15:guide id="21" pos="5120">
          <p15:clr>
            <a:srgbClr val="A4A3A4"/>
          </p15:clr>
        </p15:guide>
        <p15:guide id="23" pos="4998">
          <p15:clr>
            <a:srgbClr val="F26B43"/>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Square-righ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638228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543">
          <p15:clr>
            <a:srgbClr val="A4A3A4"/>
          </p15:clr>
        </p15:guide>
        <p15:guide id="21" pos="3726">
          <p15:clr>
            <a:srgbClr val="A4A3A4"/>
          </p15:clr>
        </p15:guide>
        <p15:guide id="22" pos="2048">
          <p15:clr>
            <a:srgbClr val="A4A3A4"/>
          </p15:clr>
        </p15:guide>
        <p15:guide id="23" pos="1865">
          <p15:clr>
            <a:srgbClr val="A4A3A4"/>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Square-lef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8839036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954">
          <p15:clr>
            <a:srgbClr val="A4A3A4"/>
          </p15:clr>
        </p15:guide>
        <p15:guide id="21" pos="4137">
          <p15:clr>
            <a:srgbClr val="A4A3A4"/>
          </p15:clr>
        </p15:guide>
        <p15:guide id="22" pos="5816">
          <p15:clr>
            <a:srgbClr val="A4A3A4"/>
          </p15:clr>
        </p15:guide>
        <p15:guide id="23" pos="5633">
          <p15:clr>
            <a:srgbClr val="A4A3A4"/>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Vertical 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54303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41021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1_Vertical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6247006"/>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7" orient="horz" pos="2880">
          <p15:clr>
            <a:srgbClr val="A4A3A4"/>
          </p15:clr>
        </p15:guide>
        <p15:guide id="8" orient="horz" pos="1622">
          <p15:clr>
            <a:srgbClr val="A4A3A4"/>
          </p15:clr>
        </p15:guide>
        <p15:guide id="9" orient="horz" pos="2696">
          <p15:clr>
            <a:srgbClr val="A4A3A4"/>
          </p15:clr>
        </p15:guide>
        <p15:guide id="10" orient="horz" pos="2758">
          <p15:clr>
            <a:srgbClr val="F26B43"/>
          </p15:clr>
        </p15:guide>
        <p15:guide id="11" orient="horz" pos="1438">
          <p15:clr>
            <a:srgbClr val="A4A3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Vertical 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744514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9" orient="horz" pos="1125">
          <p15:clr>
            <a:srgbClr val="A4A3A4"/>
          </p15:clr>
        </p15:guide>
        <p15:guide id="10" orient="horz" pos="1263">
          <p15:clr>
            <a:srgbClr val="F26B43"/>
          </p15:clr>
        </p15:guide>
        <p15:guide id="11" orient="horz" pos="1308">
          <p15:clr>
            <a:srgbClr val="A4A3A4"/>
          </p15:clr>
        </p15:guide>
        <p15:guide id="12" orient="horz" pos="3009">
          <p15:clr>
            <a:srgbClr val="A4A3A4"/>
          </p15:clr>
        </p15:guide>
        <p15:guide id="13" orient="horz" pos="3054">
          <p15:clr>
            <a:srgbClr val="F26B43"/>
          </p15:clr>
        </p15:guide>
        <p15:guide id="14" orient="horz" pos="3192">
          <p15:clr>
            <a:srgbClr val="A4A3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4x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24006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15" pos="3840">
          <p15:clr>
            <a:srgbClr val="F26B43"/>
          </p15:clr>
        </p15:guide>
        <p15:guide id="16" pos="2105">
          <p15:clr>
            <a:srgbClr val="F26B43"/>
          </p15:clr>
        </p15:guide>
        <p15:guide id="17" pos="5575">
          <p15:clr>
            <a:srgbClr val="F26B43"/>
          </p15:clr>
        </p15:guide>
        <p15:guide id="18" pos="5529">
          <p15:clr>
            <a:srgbClr val="A4A3A4"/>
          </p15:clr>
        </p15:guide>
        <p15:guide id="19" pos="2150">
          <p15:clr>
            <a:srgbClr val="A4A3A4"/>
          </p15:clr>
        </p15:guide>
        <p15:guide id="20" pos="1967">
          <p15:clr>
            <a:srgbClr val="A4A3A4"/>
          </p15:clr>
        </p15:guide>
        <p15:guide id="21" pos="5714">
          <p15:clr>
            <a:srgbClr val="A4A3A4"/>
          </p15:clr>
        </p15:guide>
        <p15:guide id="22" pos="3749">
          <p15:clr>
            <a:srgbClr val="A4A3A4"/>
          </p15:clr>
        </p15:guide>
        <p15:guide id="23" pos="3932">
          <p15:clr>
            <a:srgbClr val="A4A3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Vertical 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110181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8" orient="horz" pos="1622">
          <p15:clr>
            <a:srgbClr val="A4A3A4"/>
          </p15:clr>
        </p15:guide>
        <p15:guide id="11" orient="horz" pos="1438">
          <p15:clr>
            <a:srgbClr val="A4A3A4"/>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Vertical 2x1-column">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974307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7" orient="horz" pos="2880">
          <p15:clr>
            <a:srgbClr val="A4A3A4"/>
          </p15:clr>
        </p15:guide>
        <p15:guide id="9" orient="horz" pos="2696">
          <p15:clr>
            <a:srgbClr val="A4A3A4"/>
          </p15:clr>
        </p15:guide>
        <p15:guide id="10" orient="horz" pos="2758">
          <p15:clr>
            <a:srgbClr val="F26B43"/>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29" name="Picture 28" descr="Learning event illustration light">
            <a:extLst>
              <a:ext uri="{FF2B5EF4-FFF2-40B4-BE49-F238E27FC236}">
                <a16:creationId xmlns:a16="http://schemas.microsoft.com/office/drawing/2014/main" id="{2C2973FC-5D95-41B9-9BE2-450F71DD56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28" name="Picture 27" descr="Microsoft Build logo black version">
            <a:extLst>
              <a:ext uri="{FF2B5EF4-FFF2-40B4-BE49-F238E27FC236}">
                <a16:creationId xmlns:a16="http://schemas.microsoft.com/office/drawing/2014/main" id="{0DB1A4B2-6165-44C5-805B-622D70B49996}"/>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2924240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28746C4F-C4EC-4C6F-8768-2BD0BD02B9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17065718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08980" y="0"/>
            <a:ext cx="6783020" cy="6856412"/>
          </a:xfrm>
          <a:blipFill>
            <a:blip r:embed="rId2" cstate="print">
              <a:extLst>
                <a:ext uri="{28A0092B-C50C-407E-A947-70E740481C1C}">
                  <a14:useLocalDpi xmlns:a14="http://schemas.microsoft.com/office/drawing/2010/main" val="0"/>
                </a:ext>
              </a:extLst>
            </a:blip>
            <a:stretch>
              <a:fillRect/>
            </a:stretch>
          </a:blipFill>
          <a:ln w="76200">
            <a:noFill/>
          </a:ln>
        </p:spPr>
        <p:txBody>
          <a:bodyPr lIns="0" tIns="210312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55996" y="440495"/>
            <a:ext cx="914788" cy="196431"/>
            <a:chOff x="465139" y="449264"/>
            <a:chExt cx="933131" cy="200341"/>
          </a:xfrm>
        </p:grpSpPr>
        <p:pic>
          <p:nvPicPr>
            <p:cNvPr id="97" name="Picture 96"/>
            <p:cNvPicPr>
              <a:picLocks noChangeAspect="1"/>
            </p:cNvPicPr>
            <p:nvPr userDrawn="1"/>
          </p:nvPicPr>
          <p:blipFill rotWithShape="1">
            <a:blip r:embed="rId2" cstate="print">
              <a:extLst>
                <a:ext uri="{28A0092B-C50C-407E-A947-70E740481C1C}">
                  <a14:useLocalDpi xmlns:a14="http://schemas.microsoft.com/office/drawing/2010/main" val="0"/>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a:stretch/>
          </p:blipFill>
          <p:spPr bwMode="black">
            <a:xfrm>
              <a:off x="465139" y="449264"/>
              <a:ext cx="220661" cy="200341"/>
            </a:xfrm>
            <a:prstGeom prst="rect">
              <a:avLst/>
            </a:prstGeom>
          </p:spPr>
        </p:pic>
      </p:grpSp>
    </p:spTree>
    <p:extLst>
      <p:ext uri="{BB962C8B-B14F-4D97-AF65-F5344CB8AC3E}">
        <p14:creationId xmlns:p14="http://schemas.microsoft.com/office/powerpoint/2010/main" val="2366048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1594" y="5104384"/>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0007" y="1440434"/>
            <a:ext cx="5367528" cy="3474720"/>
          </a:xfrm>
          <a:blipFill>
            <a:blip r:embed="rId2" cstate="print">
              <a:extLst>
                <a:ext uri="{28A0092B-C50C-407E-A947-70E740481C1C}">
                  <a14:useLocalDpi xmlns:a14="http://schemas.microsoft.com/office/drawing/2010/main" val="0"/>
                </a:ext>
              </a:extLst>
            </a:blip>
            <a:stretch>
              <a:fillRect/>
            </a:stretch>
          </a:blipFill>
          <a:ln w="76200">
            <a:noFill/>
          </a:ln>
        </p:spPr>
        <p:txBody>
          <a:bodyPr vert="horz" wrap="square" lIns="0" tIns="0" rIns="0" bIns="1188720" rtlCol="0" anchor="ctr" anchorCtr="0">
            <a:noAutofit/>
          </a:bodyPr>
          <a:lstStyle>
            <a:lvl1pPr marL="0" indent="0" algn="ctr">
              <a:buNone/>
              <a:defRPr lang="en-US" sz="105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39255" y="5104384"/>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6650" y="1440434"/>
            <a:ext cx="5367528" cy="3474720"/>
          </a:xfrm>
          <a:blipFill>
            <a:blip r:embed="rId3" cstate="print">
              <a:extLst>
                <a:ext uri="{28A0092B-C50C-407E-A947-70E740481C1C}">
                  <a14:useLocalDpi xmlns:a14="http://schemas.microsoft.com/office/drawing/2010/main" val="0"/>
                </a:ext>
              </a:extLst>
            </a:blip>
            <a:stretch>
              <a:fillRect/>
            </a:stretch>
          </a:blipFill>
          <a:ln w="76200">
            <a:noFill/>
          </a:ln>
        </p:spPr>
        <p:txBody>
          <a:bodyPr vert="horz" wrap="square" lIns="0" tIns="0" rIns="0" bIns="1188720" rtlCol="0" anchor="ctr" anchorCtr="0">
            <a:noAutofit/>
          </a:bodyPr>
          <a:lstStyle>
            <a:lvl1pPr marL="0" indent="0" algn="ctr">
              <a:buNone/>
              <a:defRPr lang="en-US" sz="105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8263" y="5104384"/>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8263" y="1440434"/>
            <a:ext cx="3475037" cy="3474720"/>
          </a:xfrm>
          <a:blipFill>
            <a:blip r:embed="rId2" cstate="print">
              <a:extLst>
                <a:ext uri="{28A0092B-C50C-407E-A947-70E740481C1C}">
                  <a14:useLocalDpi xmlns:a14="http://schemas.microsoft.com/office/drawing/2010/main" val="0"/>
                </a:ext>
              </a:extLst>
            </a:blip>
            <a:stretch>
              <a:fillRect/>
            </a:stretch>
          </a:blipFill>
          <a:ln w="76200">
            <a:noFill/>
          </a:ln>
        </p:spPr>
        <p:txBody>
          <a:bodyPr lIns="0" tIns="0" rIns="0" bIns="1005840" anchor="ctr" anchorCtr="0">
            <a:noAutofit/>
          </a:bodyPr>
          <a:lstStyle>
            <a:lvl1pPr marL="0" indent="0" algn="ctr">
              <a:lnSpc>
                <a:spcPct val="100000"/>
              </a:lnSpc>
              <a:buNone/>
              <a:defRPr sz="105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64290" y="5104384"/>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64289" y="1440434"/>
            <a:ext cx="3475037" cy="3474720"/>
          </a:xfrm>
          <a:blipFill>
            <a:blip r:embed="rId3" cstate="print">
              <a:extLst>
                <a:ext uri="{28A0092B-C50C-407E-A947-70E740481C1C}">
                  <a14:useLocalDpi xmlns:a14="http://schemas.microsoft.com/office/drawing/2010/main" val="0"/>
                </a:ext>
              </a:extLst>
            </a:blip>
            <a:stretch>
              <a:fillRect/>
            </a:stretch>
          </a:blipFill>
          <a:ln w="76200">
            <a:noFill/>
          </a:ln>
        </p:spPr>
        <p:txBody>
          <a:bodyPr lIns="0" tIns="0" rIns="0" bIns="1005840" anchor="ctr" anchorCtr="0">
            <a:noAutofit/>
          </a:bodyPr>
          <a:lstStyle>
            <a:lvl1pPr marL="0" indent="0" algn="ctr">
              <a:lnSpc>
                <a:spcPct val="100000"/>
              </a:lnSpc>
              <a:buNone/>
              <a:defRPr sz="105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40001" y="5104384"/>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40002" y="1440434"/>
            <a:ext cx="3472432" cy="3474720"/>
          </a:xfrm>
          <a:blipFill>
            <a:blip r:embed="rId4" cstate="print">
              <a:extLst>
                <a:ext uri="{28A0092B-C50C-407E-A947-70E740481C1C}">
                  <a14:useLocalDpi xmlns:a14="http://schemas.microsoft.com/office/drawing/2010/main" val="0"/>
                </a:ext>
              </a:extLst>
            </a:blip>
            <a:stretch>
              <a:fillRect/>
            </a:stretch>
          </a:blipFill>
          <a:ln w="76200">
            <a:noFill/>
          </a:ln>
        </p:spPr>
        <p:txBody>
          <a:bodyPr lIns="0" tIns="0" rIns="0" bIns="1005840" anchor="ctr" anchorCtr="0">
            <a:noAutofit/>
          </a:bodyPr>
          <a:lstStyle>
            <a:lvl1pPr marL="0" indent="0" algn="ctr">
              <a:lnSpc>
                <a:spcPct val="100000"/>
              </a:lnSpc>
              <a:buNone/>
              <a:defRPr sz="105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3701" y="4168722"/>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3701" y="1440434"/>
            <a:ext cx="2532888" cy="2532888"/>
          </a:xfrm>
          <a:blipFill>
            <a:blip r:embed="rId2" cstate="print">
              <a:extLst>
                <a:ext uri="{28A0092B-C50C-407E-A947-70E740481C1C}">
                  <a14:useLocalDpi xmlns:a14="http://schemas.microsoft.com/office/drawing/2010/main" val="0"/>
                </a:ext>
              </a:extLst>
            </a:blip>
            <a:stretch>
              <a:fillRect/>
            </a:stretch>
          </a:blipFill>
          <a:ln w="76200">
            <a:noFill/>
          </a:ln>
        </p:spPr>
        <p:txBody>
          <a:bodyPr lIns="0" tIns="0" rIns="0" bIns="731520" anchor="ctr" anchorCtr="0">
            <a:noAutofit/>
          </a:bodyPr>
          <a:lstStyle>
            <a:lvl1pPr marL="0" indent="0" algn="ctr">
              <a:lnSpc>
                <a:spcPct val="100000"/>
              </a:lnSpc>
              <a:buNone/>
              <a:defRPr sz="105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4996" y="4168722"/>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4996" y="1440434"/>
            <a:ext cx="2529197" cy="2532888"/>
          </a:xfrm>
          <a:blipFill>
            <a:blip r:embed="rId3" cstate="print">
              <a:extLst>
                <a:ext uri="{28A0092B-C50C-407E-A947-70E740481C1C}">
                  <a14:useLocalDpi xmlns:a14="http://schemas.microsoft.com/office/drawing/2010/main" val="0"/>
                </a:ext>
              </a:extLst>
            </a:blip>
            <a:stretch>
              <a:fillRect/>
            </a:stretch>
          </a:blipFill>
          <a:ln w="76200">
            <a:noFill/>
          </a:ln>
        </p:spPr>
        <p:txBody>
          <a:bodyPr lIns="0" tIns="0" rIns="0" bIns="731520" anchor="ctr" anchorCtr="0">
            <a:noAutofit/>
          </a:bodyPr>
          <a:lstStyle>
            <a:lvl1pPr marL="0" indent="0" algn="ctr">
              <a:lnSpc>
                <a:spcPct val="100000"/>
              </a:lnSpc>
              <a:buNone/>
              <a:defRPr sz="105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6292" y="4168722"/>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9985" y="1440434"/>
            <a:ext cx="2529195" cy="2532888"/>
          </a:xfrm>
          <a:blipFill>
            <a:blip r:embed="rId4" cstate="print">
              <a:extLst>
                <a:ext uri="{28A0092B-C50C-407E-A947-70E740481C1C}">
                  <a14:useLocalDpi xmlns:a14="http://schemas.microsoft.com/office/drawing/2010/main" val="0"/>
                </a:ext>
              </a:extLst>
            </a:blip>
            <a:stretch>
              <a:fillRect/>
            </a:stretch>
          </a:blipFill>
          <a:ln w="76200">
            <a:noFill/>
          </a:ln>
        </p:spPr>
        <p:txBody>
          <a:bodyPr lIns="0" tIns="0" rIns="0" bIns="731520" anchor="ctr" anchorCtr="0">
            <a:noAutofit/>
          </a:bodyPr>
          <a:lstStyle>
            <a:lvl1pPr marL="0" indent="0" algn="ctr">
              <a:lnSpc>
                <a:spcPct val="100000"/>
              </a:lnSpc>
              <a:buNone/>
              <a:defRPr sz="105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7588" y="4168722"/>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7588" y="1444779"/>
            <a:ext cx="2529195" cy="2532888"/>
          </a:xfrm>
          <a:blipFill>
            <a:blip r:embed="rId5" cstate="print">
              <a:extLst>
                <a:ext uri="{28A0092B-C50C-407E-A947-70E740481C1C}">
                  <a14:useLocalDpi xmlns:a14="http://schemas.microsoft.com/office/drawing/2010/main" val="0"/>
                </a:ext>
              </a:extLst>
            </a:blip>
            <a:stretch>
              <a:fillRect/>
            </a:stretch>
          </a:blipFill>
          <a:ln w="76200">
            <a:noFill/>
          </a:ln>
        </p:spPr>
        <p:txBody>
          <a:bodyPr lIns="0" tIns="0" rIns="0" bIns="731520" anchor="ctr" anchorCtr="0">
            <a:noAutofit/>
          </a:bodyPr>
          <a:lstStyle>
            <a:lvl1pPr marL="0" indent="0" algn="ctr">
              <a:lnSpc>
                <a:spcPct val="100000"/>
              </a:lnSpc>
              <a:buNone/>
              <a:defRPr sz="1050" b="1">
                <a:solidFill>
                  <a:schemeClr val="bg1"/>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userDrawn="1">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0691" cy="6858000"/>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075407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40546763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Microsoft Learn Slide">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6DF053E2-9B89-4AE1-AB8D-C364031707E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7124C455-9DAF-44A6-BD06-505BDDAC68A8}"/>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B5A2B9E5-11B7-430F-8D4D-BE321E90BAE1}"/>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2C73EB76-9812-4991-A599-8E2FBA25962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2436756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3E47C34B-863A-456C-A81E-4B30C9899CCF}"/>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56747010-294A-420E-856B-7C7DCB2B1356}"/>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7A3EFB90-D5E4-4EED-BE9B-BE3BBE9F0F34}"/>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TextBox 6">
            <a:extLst>
              <a:ext uri="{FF2B5EF4-FFF2-40B4-BE49-F238E27FC236}">
                <a16:creationId xmlns:a16="http://schemas.microsoft.com/office/drawing/2014/main" id="{12281E87-65CF-44A3-8E34-1E57696566CA}"/>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Tree>
    <p:extLst>
      <p:ext uri="{BB962C8B-B14F-4D97-AF65-F5344CB8AC3E}">
        <p14:creationId xmlns:p14="http://schemas.microsoft.com/office/powerpoint/2010/main" val="128357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userDrawn="1">
          <p15:clr>
            <a:srgbClr val="A4A3A4"/>
          </p15:clr>
        </p15:guide>
        <p15:guide id="10" pos="1967">
          <p15:clr>
            <a:srgbClr val="A4A3A4"/>
          </p15:clr>
        </p15:guide>
        <p15:guide id="11" pos="2150">
          <p15:clr>
            <a:srgbClr val="A4A3A4"/>
          </p15:clr>
        </p15:guide>
        <p15:guide id="12" pos="2561">
          <p15:clr>
            <a:srgbClr val="A4A3A4"/>
          </p15:clr>
        </p15:guide>
        <p15:guide id="13" pos="2736" userDrawn="1">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61665"/>
          </a:xfrm>
        </p:spPr>
        <p:txBody>
          <a:bodyPr/>
          <a:lstStyle>
            <a:lvl1pPr>
              <a:defRPr sz="3000"/>
            </a:lvl1pPr>
          </a:lstStyle>
          <a:p>
            <a:r>
              <a:rPr lang="en-US"/>
              <a:t>Click to edit Master title style</a:t>
            </a:r>
          </a:p>
        </p:txBody>
      </p:sp>
      <p:sp>
        <p:nvSpPr>
          <p:cNvPr id="4" name="Text Placeholder 3"/>
          <p:cNvSpPr>
            <a:spLocks noGrp="1"/>
          </p:cNvSpPr>
          <p:nvPr>
            <p:ph type="body" sz="quarter" idx="10"/>
          </p:nvPr>
        </p:nvSpPr>
        <p:spPr>
          <a:xfrm>
            <a:off x="586390" y="1434370"/>
            <a:ext cx="11018520" cy="1785104"/>
          </a:xfrm>
        </p:spPr>
        <p:txBody>
          <a:bodyPr wrap="square">
            <a:spAutoFit/>
          </a:bodyPr>
          <a:lstStyle>
            <a:lvl1pPr marL="0" indent="0">
              <a:buNone/>
              <a:defRPr sz="2000"/>
            </a:lvl1pPr>
            <a:lvl2pPr marL="228600" indent="0">
              <a:buNone/>
              <a:defRPr sz="2000"/>
            </a:lvl2pPr>
            <a:lvl3pPr marL="457200" indent="0">
              <a:buNone/>
              <a:defRPr sz="2000"/>
            </a:lvl3pPr>
            <a:lvl4pPr marL="685800" indent="0">
              <a:buNone/>
              <a:defRPr sz="2000"/>
            </a:lvl4pPr>
            <a:lvl5pPr marL="914400"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65612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Exclaimer Big Header Blue One Line - Blank">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6D2ED31-0203-4203-A9A0-3AD68866C122}"/>
              </a:ext>
            </a:extLst>
          </p:cNvPr>
          <p:cNvSpPr>
            <a:spLocks noGrp="1"/>
          </p:cNvSpPr>
          <p:nvPr>
            <p:ph type="body" sz="quarter" idx="10" hasCustomPrompt="1"/>
          </p:nvPr>
        </p:nvSpPr>
        <p:spPr>
          <a:xfrm>
            <a:off x="227046" y="541678"/>
            <a:ext cx="9169200" cy="511200"/>
          </a:xfrm>
        </p:spPr>
        <p:txBody>
          <a:bodyPr anchor="ctr">
            <a:normAutofit/>
          </a:bodyPr>
          <a:lstStyle>
            <a:lvl1pPr marL="0" indent="0">
              <a:lnSpc>
                <a:spcPts val="2500"/>
              </a:lnSpc>
              <a:buNone/>
              <a:defRPr sz="3200">
                <a:solidFill>
                  <a:srgbClr val="576476"/>
                </a:solidFill>
                <a:latin typeface="+mj-lt"/>
              </a:defRPr>
            </a:lvl1pPr>
          </a:lstStyle>
          <a:p>
            <a:pPr lvl="0"/>
            <a:r>
              <a:rPr lang="en-GB"/>
              <a:t>PRESENTATION TITLE</a:t>
            </a:r>
          </a:p>
        </p:txBody>
      </p:sp>
      <p:sp>
        <p:nvSpPr>
          <p:cNvPr id="2" name="Slide Number Placeholder 1">
            <a:extLst>
              <a:ext uri="{FF2B5EF4-FFF2-40B4-BE49-F238E27FC236}">
                <a16:creationId xmlns:a16="http://schemas.microsoft.com/office/drawing/2014/main" id="{01241247-63FF-4C7D-8207-CA3C456245F8}"/>
              </a:ext>
            </a:extLst>
          </p:cNvPr>
          <p:cNvSpPr>
            <a:spLocks noGrp="1"/>
          </p:cNvSpPr>
          <p:nvPr>
            <p:ph type="sldNum" sz="quarter" idx="11"/>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2941491437"/>
      </p:ext>
    </p:extLst>
  </p:cSld>
  <p:clrMapOvr>
    <a:masterClrMapping/>
  </p:clrMapOvr>
  <p:extLst>
    <p:ext uri="{DCECCB84-F9BA-43D5-87BE-67443E8EF086}">
      <p15:sldGuideLst xmlns:p15="http://schemas.microsoft.com/office/powerpoint/2012/main">
        <p15:guide id="1" orient="horz" pos="300">
          <p15:clr>
            <a:srgbClr val="FBAE40"/>
          </p15:clr>
        </p15:guide>
        <p15:guide id="2" orient="horz" pos="595">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Exclaimer Big Header Blue- Blank">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6D2ED31-0203-4203-A9A0-3AD68866C122}"/>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8" name="Text Placeholder 7">
            <a:extLst>
              <a:ext uri="{FF2B5EF4-FFF2-40B4-BE49-F238E27FC236}">
                <a16:creationId xmlns:a16="http://schemas.microsoft.com/office/drawing/2014/main" id="{E1DB38FB-A404-411F-9645-CB6E9E334528}"/>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D19E7D48-7257-42AD-AABF-D75C4DBFAB55}"/>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2757900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ransition Slide">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F3BB19-539D-48C7-976B-BBA3F6D227B8}"/>
              </a:ext>
            </a:extLst>
          </p:cNvPr>
          <p:cNvSpPr/>
          <p:nvPr userDrawn="1"/>
        </p:nvSpPr>
        <p:spPr>
          <a:xfrm>
            <a:off x="1" y="0"/>
            <a:ext cx="12191999" cy="6858000"/>
          </a:xfrm>
          <a:prstGeom prst="rect">
            <a:avLst/>
          </a:prstGeom>
          <a:gradFill flip="none" rotWithShape="1">
            <a:gsLst>
              <a:gs pos="3000">
                <a:srgbClr val="E6E6E6"/>
              </a:gs>
              <a:gs pos="37000">
                <a:srgbClr val="217346">
                  <a:alpha val="81000"/>
                </a:srgbClr>
              </a:gs>
              <a:gs pos="67000">
                <a:srgbClr val="21734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3" name="Title 35"/>
          <p:cNvSpPr>
            <a:spLocks noGrp="1"/>
          </p:cNvSpPr>
          <p:nvPr>
            <p:ph type="title" hasCustomPrompt="1"/>
          </p:nvPr>
        </p:nvSpPr>
        <p:spPr>
          <a:xfrm>
            <a:off x="455994" y="2824766"/>
            <a:ext cx="7454643" cy="1615346"/>
          </a:xfrm>
          <a:noFill/>
        </p:spPr>
        <p:txBody>
          <a:bodyPr vert="horz" wrap="square" lIns="0" tIns="0" rIns="0" bIns="0" rtlCol="0" anchor="t" anchorCtr="0">
            <a:noAutofit/>
          </a:bodyPr>
          <a:lstStyle>
            <a:lvl1pPr>
              <a:defRPr lang="en-US" sz="4800" spc="-147" baseline="0" dirty="0">
                <a:solidFill>
                  <a:schemeClr val="bg2"/>
                </a:solidFill>
                <a:latin typeface="Segoe UI" panose="020B0502040204020203"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36711515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78"/>
            <a:ext cx="12192000" cy="6856644"/>
          </a:xfrm>
          <a:prstGeom prst="rect">
            <a:avLst/>
          </a:prstGeom>
        </p:spPr>
      </p:pic>
      <p:pic>
        <p:nvPicPr>
          <p:cNvPr id="97" name="Picture 96"/>
          <p:cNvPicPr>
            <a:picLocks noChangeAspect="1"/>
          </p:cNvPicPr>
          <p:nvPr userDrawn="1"/>
        </p:nvPicPr>
        <p:blipFill rotWithShape="1">
          <a:blip r:embed="rId3" cstate="print">
            <a:extLst>
              <a:ext uri="{28A0092B-C50C-407E-A947-70E740481C1C}">
                <a14:useLocalDpi xmlns:a14="http://schemas.microsoft.com/office/drawing/2010/main" val="0"/>
              </a:ext>
            </a:extLst>
          </a:blip>
          <a:srcRect l="26716" r="872" b="4064"/>
          <a:stretch/>
        </p:blipFill>
        <p:spPr bwMode="black">
          <a:xfrm>
            <a:off x="707803" y="450131"/>
            <a:ext cx="662980" cy="184114"/>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rotWithShape="1">
          <a:blip r:embed="rId4"/>
          <a:srcRect/>
          <a:stretch/>
        </p:blipFill>
        <p:spPr bwMode="black">
          <a:xfrm>
            <a:off x="455996" y="440495"/>
            <a:ext cx="216323" cy="196431"/>
          </a:xfrm>
          <a:prstGeom prst="rect">
            <a:avLst/>
          </a:prstGeom>
        </p:spPr>
      </p:pic>
    </p:spTree>
    <p:extLst>
      <p:ext uri="{BB962C8B-B14F-4D97-AF65-F5344CB8AC3E}">
        <p14:creationId xmlns:p14="http://schemas.microsoft.com/office/powerpoint/2010/main" val="14384121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Exclaimer Big Header Blue -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9979ED-F518-4F75-800C-07D491B6E4E2}"/>
              </a:ext>
            </a:extLst>
          </p:cNvPr>
          <p:cNvSpPr>
            <a:spLocks noGrp="1"/>
          </p:cNvSpPr>
          <p:nvPr>
            <p:ph idx="1"/>
          </p:nvPr>
        </p:nvSpPr>
        <p:spPr>
          <a:xfrm>
            <a:off x="235570" y="1610451"/>
            <a:ext cx="11621467" cy="4985792"/>
          </a:xfrm>
        </p:spPr>
        <p:txBody>
          <a:bodyPr/>
          <a:lstStyle>
            <a:lvl1pPr>
              <a:defRPr sz="1800"/>
            </a:lvl1pPr>
            <a:lvl2pPr>
              <a:defRPr sz="1600"/>
            </a:lvl2pPr>
            <a:lvl3pPr>
              <a:defRPr sz="1400"/>
            </a:lvl3pPr>
            <a:lvl4pPr>
              <a:defRPr sz="13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5">
            <a:extLst>
              <a:ext uri="{FF2B5EF4-FFF2-40B4-BE49-F238E27FC236}">
                <a16:creationId xmlns:a16="http://schemas.microsoft.com/office/drawing/2014/main" id="{ED546E5C-D8FA-4553-B27B-F1FEFE25F536}"/>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6" name="Text Placeholder 7">
            <a:extLst>
              <a:ext uri="{FF2B5EF4-FFF2-40B4-BE49-F238E27FC236}">
                <a16:creationId xmlns:a16="http://schemas.microsoft.com/office/drawing/2014/main" id="{5223F72D-DAC2-472B-8E8B-9486629652C4}"/>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69FE947A-5EE8-4411-97A0-B0051A421ECC}"/>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2073159323"/>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Exclaimer Big Header Blue - Two Conten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48D899-7B47-42A6-A543-6743D3A411D0}"/>
              </a:ext>
            </a:extLst>
          </p:cNvPr>
          <p:cNvSpPr>
            <a:spLocks noGrp="1"/>
          </p:cNvSpPr>
          <p:nvPr>
            <p:ph sz="half" idx="1"/>
          </p:nvPr>
        </p:nvSpPr>
        <p:spPr>
          <a:xfrm>
            <a:off x="233999" y="1609199"/>
            <a:ext cx="5536345" cy="49870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09D6E95-5383-462F-89CF-337AFA3C1270}"/>
              </a:ext>
            </a:extLst>
          </p:cNvPr>
          <p:cNvSpPr>
            <a:spLocks noGrp="1"/>
          </p:cNvSpPr>
          <p:nvPr>
            <p:ph sz="half" idx="2"/>
          </p:nvPr>
        </p:nvSpPr>
        <p:spPr>
          <a:xfrm>
            <a:off x="6421658" y="1609200"/>
            <a:ext cx="5435380" cy="49870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5">
            <a:extLst>
              <a:ext uri="{FF2B5EF4-FFF2-40B4-BE49-F238E27FC236}">
                <a16:creationId xmlns:a16="http://schemas.microsoft.com/office/drawing/2014/main" id="{7619464C-7C5E-4D1B-BB3A-5F96D2384FC4}"/>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7" name="Text Placeholder 7">
            <a:extLst>
              <a:ext uri="{FF2B5EF4-FFF2-40B4-BE49-F238E27FC236}">
                <a16:creationId xmlns:a16="http://schemas.microsoft.com/office/drawing/2014/main" id="{75DA16AC-4666-4473-9E14-B24B487E006E}"/>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C832D1E5-4277-497F-898E-9E8B528842D8}"/>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195676255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Exclaimer Big Header Blue - Comparison Two">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C47AC54B-A6A6-4748-97E6-3F3AC7FCE2CC}"/>
              </a:ext>
            </a:extLst>
          </p:cNvPr>
          <p:cNvSpPr/>
          <p:nvPr/>
        </p:nvSpPr>
        <p:spPr>
          <a:xfrm>
            <a:off x="6267651" y="1681163"/>
            <a:ext cx="5589386" cy="47793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A10A84AD-968C-45BE-8D94-3D3F46779E2C}"/>
              </a:ext>
            </a:extLst>
          </p:cNvPr>
          <p:cNvSpPr/>
          <p:nvPr/>
        </p:nvSpPr>
        <p:spPr>
          <a:xfrm>
            <a:off x="11591029"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4" name="Content Placeholder 3">
            <a:extLst>
              <a:ext uri="{FF2B5EF4-FFF2-40B4-BE49-F238E27FC236}">
                <a16:creationId xmlns:a16="http://schemas.microsoft.com/office/drawing/2014/main" id="{CA00C7E2-A0D5-4757-A1B3-D83A2CF53907}"/>
              </a:ext>
            </a:extLst>
          </p:cNvPr>
          <p:cNvSpPr>
            <a:spLocks noGrp="1"/>
          </p:cNvSpPr>
          <p:nvPr userDrawn="1">
            <p:ph sz="half" idx="2"/>
          </p:nvPr>
        </p:nvSpPr>
        <p:spPr>
          <a:xfrm>
            <a:off x="548640" y="2422552"/>
            <a:ext cx="522216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3707A8D-1A0D-48DC-BF15-F6098195C274}"/>
              </a:ext>
            </a:extLst>
          </p:cNvPr>
          <p:cNvSpPr>
            <a:spLocks noGrp="1"/>
          </p:cNvSpPr>
          <p:nvPr userDrawn="1">
            <p:ph type="body" sz="quarter" idx="3" hasCustomPrompt="1"/>
          </p:nvPr>
        </p:nvSpPr>
        <p:spPr>
          <a:xfrm>
            <a:off x="6312310" y="1720328"/>
            <a:ext cx="5496600" cy="394336"/>
          </a:xfrm>
        </p:spPr>
        <p:txBody>
          <a:bodyPr anchor="b">
            <a:normAutofit/>
          </a:bodyPr>
          <a:lstStyle>
            <a:lvl1pPr marL="0" indent="0" algn="ctr">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2</a:t>
            </a:r>
          </a:p>
        </p:txBody>
      </p:sp>
      <p:sp>
        <p:nvSpPr>
          <p:cNvPr id="6" name="Content Placeholder 5">
            <a:extLst>
              <a:ext uri="{FF2B5EF4-FFF2-40B4-BE49-F238E27FC236}">
                <a16:creationId xmlns:a16="http://schemas.microsoft.com/office/drawing/2014/main" id="{A6AFAC17-4CFD-44DC-9F49-6B0440B577D3}"/>
              </a:ext>
            </a:extLst>
          </p:cNvPr>
          <p:cNvSpPr>
            <a:spLocks noGrp="1"/>
          </p:cNvSpPr>
          <p:nvPr userDrawn="1">
            <p:ph sz="quarter" idx="4"/>
          </p:nvPr>
        </p:nvSpPr>
        <p:spPr>
          <a:xfrm>
            <a:off x="6421202" y="2422552"/>
            <a:ext cx="5222158"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Rectangle: Rounded Corners 14">
            <a:extLst>
              <a:ext uri="{FF2B5EF4-FFF2-40B4-BE49-F238E27FC236}">
                <a16:creationId xmlns:a16="http://schemas.microsoft.com/office/drawing/2014/main" id="{3BFD3922-2B13-4D6A-8AE7-CA30FA34E1C3}"/>
              </a:ext>
            </a:extLst>
          </p:cNvPr>
          <p:cNvSpPr/>
          <p:nvPr/>
        </p:nvSpPr>
        <p:spPr>
          <a:xfrm>
            <a:off x="334963" y="1681163"/>
            <a:ext cx="5589386" cy="47793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CEAFCA31-6B5E-48A6-A0FD-540CE1B3ED00}"/>
              </a:ext>
            </a:extLst>
          </p:cNvPr>
          <p:cNvSpPr/>
          <p:nvPr/>
        </p:nvSpPr>
        <p:spPr>
          <a:xfrm>
            <a:off x="5658341"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3" name="Text Placeholder 2">
            <a:extLst>
              <a:ext uri="{FF2B5EF4-FFF2-40B4-BE49-F238E27FC236}">
                <a16:creationId xmlns:a16="http://schemas.microsoft.com/office/drawing/2014/main" id="{4D14B8B7-124B-47A4-A7C8-46978248B416}"/>
              </a:ext>
            </a:extLst>
          </p:cNvPr>
          <p:cNvSpPr>
            <a:spLocks noGrp="1"/>
          </p:cNvSpPr>
          <p:nvPr userDrawn="1">
            <p:ph type="body" idx="1" hasCustomPrompt="1"/>
          </p:nvPr>
        </p:nvSpPr>
        <p:spPr>
          <a:xfrm>
            <a:off x="379411" y="1720328"/>
            <a:ext cx="5496811" cy="399600"/>
          </a:xfrm>
        </p:spPr>
        <p:txBody>
          <a:bodyPr anchor="b">
            <a:normAutofit/>
          </a:bodyPr>
          <a:lstStyle>
            <a:lvl1pPr marL="0" indent="0" algn="ctr">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1</a:t>
            </a:r>
          </a:p>
        </p:txBody>
      </p:sp>
      <p:sp>
        <p:nvSpPr>
          <p:cNvPr id="14" name="Text Placeholder 5">
            <a:extLst>
              <a:ext uri="{FF2B5EF4-FFF2-40B4-BE49-F238E27FC236}">
                <a16:creationId xmlns:a16="http://schemas.microsoft.com/office/drawing/2014/main" id="{98EB201C-AE11-4653-B44E-0B09B7A506A1}"/>
              </a:ext>
            </a:extLst>
          </p:cNvPr>
          <p:cNvSpPr>
            <a:spLocks noGrp="1"/>
          </p:cNvSpPr>
          <p:nvPr userDrawn="1">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17" name="Text Placeholder 7">
            <a:extLst>
              <a:ext uri="{FF2B5EF4-FFF2-40B4-BE49-F238E27FC236}">
                <a16:creationId xmlns:a16="http://schemas.microsoft.com/office/drawing/2014/main" id="{940106B2-6D6A-4259-8BA0-0125B364EC05}"/>
              </a:ext>
            </a:extLst>
          </p:cNvPr>
          <p:cNvSpPr>
            <a:spLocks noGrp="1"/>
          </p:cNvSpPr>
          <p:nvPr userDrawn="1">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1B70981C-E501-41D9-8AA7-B0E15727193A}"/>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393138508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Exclaimer Big Header Blue - Comparison Three 1">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C47AC54B-A6A6-4748-97E6-3F3AC7FCE2CC}"/>
              </a:ext>
            </a:extLst>
          </p:cNvPr>
          <p:cNvSpPr/>
          <p:nvPr/>
        </p:nvSpPr>
        <p:spPr>
          <a:xfrm>
            <a:off x="4295733" y="1678531"/>
            <a:ext cx="3600000" cy="47793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A10A84AD-968C-45BE-8D94-3D3F46779E2C}"/>
              </a:ext>
            </a:extLst>
          </p:cNvPr>
          <p:cNvSpPr/>
          <p:nvPr/>
        </p:nvSpPr>
        <p:spPr>
          <a:xfrm>
            <a:off x="7625519"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4" name="Content Placeholder 3">
            <a:extLst>
              <a:ext uri="{FF2B5EF4-FFF2-40B4-BE49-F238E27FC236}">
                <a16:creationId xmlns:a16="http://schemas.microsoft.com/office/drawing/2014/main" id="{CA00C7E2-A0D5-4757-A1B3-D83A2CF53907}"/>
              </a:ext>
            </a:extLst>
          </p:cNvPr>
          <p:cNvSpPr>
            <a:spLocks noGrp="1"/>
          </p:cNvSpPr>
          <p:nvPr userDrawn="1">
            <p:ph sz="half" idx="2"/>
          </p:nvPr>
        </p:nvSpPr>
        <p:spPr>
          <a:xfrm>
            <a:off x="54864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3707A8D-1A0D-48DC-BF15-F6098195C274}"/>
              </a:ext>
            </a:extLst>
          </p:cNvPr>
          <p:cNvSpPr>
            <a:spLocks noGrp="1"/>
          </p:cNvSpPr>
          <p:nvPr userDrawn="1">
            <p:ph type="body" sz="quarter" idx="3" hasCustomPrompt="1"/>
          </p:nvPr>
        </p:nvSpPr>
        <p:spPr>
          <a:xfrm>
            <a:off x="4352313" y="1720328"/>
            <a:ext cx="3495624" cy="394336"/>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2</a:t>
            </a:r>
          </a:p>
        </p:txBody>
      </p:sp>
      <p:sp>
        <p:nvSpPr>
          <p:cNvPr id="6" name="Content Placeholder 5">
            <a:extLst>
              <a:ext uri="{FF2B5EF4-FFF2-40B4-BE49-F238E27FC236}">
                <a16:creationId xmlns:a16="http://schemas.microsoft.com/office/drawing/2014/main" id="{A6AFAC17-4CFD-44DC-9F49-6B0440B577D3}"/>
              </a:ext>
            </a:extLst>
          </p:cNvPr>
          <p:cNvSpPr>
            <a:spLocks noGrp="1"/>
          </p:cNvSpPr>
          <p:nvPr userDrawn="1">
            <p:ph sz="quarter" idx="4"/>
          </p:nvPr>
        </p:nvSpPr>
        <p:spPr>
          <a:xfrm>
            <a:off x="449301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Rectangle: Rounded Corners 14">
            <a:extLst>
              <a:ext uri="{FF2B5EF4-FFF2-40B4-BE49-F238E27FC236}">
                <a16:creationId xmlns:a16="http://schemas.microsoft.com/office/drawing/2014/main" id="{3BFD3922-2B13-4D6A-8AE7-CA30FA34E1C3}"/>
              </a:ext>
            </a:extLst>
          </p:cNvPr>
          <p:cNvSpPr/>
          <p:nvPr/>
        </p:nvSpPr>
        <p:spPr>
          <a:xfrm>
            <a:off x="334963" y="1681163"/>
            <a:ext cx="3600000" cy="47793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CEAFCA31-6B5E-48A6-A0FD-540CE1B3ED00}"/>
              </a:ext>
            </a:extLst>
          </p:cNvPr>
          <p:cNvSpPr/>
          <p:nvPr/>
        </p:nvSpPr>
        <p:spPr>
          <a:xfrm>
            <a:off x="3665158"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3" name="Text Placeholder 2">
            <a:extLst>
              <a:ext uri="{FF2B5EF4-FFF2-40B4-BE49-F238E27FC236}">
                <a16:creationId xmlns:a16="http://schemas.microsoft.com/office/drawing/2014/main" id="{4D14B8B7-124B-47A4-A7C8-46978248B416}"/>
              </a:ext>
            </a:extLst>
          </p:cNvPr>
          <p:cNvSpPr>
            <a:spLocks noGrp="1"/>
          </p:cNvSpPr>
          <p:nvPr userDrawn="1">
            <p:ph type="body" idx="1" hasCustomPrompt="1"/>
          </p:nvPr>
        </p:nvSpPr>
        <p:spPr>
          <a:xfrm>
            <a:off x="379411" y="1720328"/>
            <a:ext cx="3503628" cy="399600"/>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1</a:t>
            </a:r>
          </a:p>
        </p:txBody>
      </p:sp>
      <p:sp>
        <p:nvSpPr>
          <p:cNvPr id="17" name="Rectangle: Rounded Corners 16">
            <a:extLst>
              <a:ext uri="{FF2B5EF4-FFF2-40B4-BE49-F238E27FC236}">
                <a16:creationId xmlns:a16="http://schemas.microsoft.com/office/drawing/2014/main" id="{5268DB07-AFD0-4A5F-B9C4-97F732049410}"/>
              </a:ext>
            </a:extLst>
          </p:cNvPr>
          <p:cNvSpPr/>
          <p:nvPr userDrawn="1"/>
        </p:nvSpPr>
        <p:spPr>
          <a:xfrm>
            <a:off x="8257038" y="1678531"/>
            <a:ext cx="3600000" cy="47793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reeform: Shape 17">
            <a:extLst>
              <a:ext uri="{FF2B5EF4-FFF2-40B4-BE49-F238E27FC236}">
                <a16:creationId xmlns:a16="http://schemas.microsoft.com/office/drawing/2014/main" id="{D4B7682E-7CB9-4D3E-BDE5-6B234ED9731A}"/>
              </a:ext>
            </a:extLst>
          </p:cNvPr>
          <p:cNvSpPr/>
          <p:nvPr userDrawn="1"/>
        </p:nvSpPr>
        <p:spPr>
          <a:xfrm>
            <a:off x="11586824"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9" name="Text Placeholder 8">
            <a:extLst>
              <a:ext uri="{FF2B5EF4-FFF2-40B4-BE49-F238E27FC236}">
                <a16:creationId xmlns:a16="http://schemas.microsoft.com/office/drawing/2014/main" id="{A025F5EA-1C62-4FE3-9D4F-23DAE5588F42}"/>
              </a:ext>
            </a:extLst>
          </p:cNvPr>
          <p:cNvSpPr>
            <a:spLocks noGrp="1"/>
          </p:cNvSpPr>
          <p:nvPr>
            <p:ph type="body" sz="quarter" idx="11" hasCustomPrompt="1"/>
          </p:nvPr>
        </p:nvSpPr>
        <p:spPr>
          <a:xfrm>
            <a:off x="8318501" y="1720328"/>
            <a:ext cx="3494088" cy="393700"/>
          </a:xfrm>
        </p:spPr>
        <p:txBody>
          <a:bodyPr anchor="ctr">
            <a:noAutofit/>
          </a:bodyPr>
          <a:lstStyle>
            <a:lvl1pPr marL="0" indent="0" algn="ctr">
              <a:buNone/>
              <a:defRPr sz="2000">
                <a:solidFill>
                  <a:schemeClr val="bg1"/>
                </a:solidFill>
                <a:latin typeface="+mj-lt"/>
              </a:defRPr>
            </a:lvl1pPr>
          </a:lstStyle>
          <a:p>
            <a:pPr lvl="0"/>
            <a:r>
              <a:rPr lang="en-GB"/>
              <a:t>Heading 3</a:t>
            </a:r>
          </a:p>
        </p:txBody>
      </p:sp>
      <p:sp>
        <p:nvSpPr>
          <p:cNvPr id="19" name="Content Placeholder 18">
            <a:extLst>
              <a:ext uri="{FF2B5EF4-FFF2-40B4-BE49-F238E27FC236}">
                <a16:creationId xmlns:a16="http://schemas.microsoft.com/office/drawing/2014/main" id="{AB8CB09D-4BE2-47B9-9FB0-6A1FBE11A4E0}"/>
              </a:ext>
            </a:extLst>
          </p:cNvPr>
          <p:cNvSpPr>
            <a:spLocks noGrp="1"/>
          </p:cNvSpPr>
          <p:nvPr>
            <p:ph sz="quarter" idx="12"/>
          </p:nvPr>
        </p:nvSpPr>
        <p:spPr>
          <a:xfrm>
            <a:off x="8437379" y="2421827"/>
            <a:ext cx="3367325"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5">
            <a:extLst>
              <a:ext uri="{FF2B5EF4-FFF2-40B4-BE49-F238E27FC236}">
                <a16:creationId xmlns:a16="http://schemas.microsoft.com/office/drawing/2014/main" id="{D73E587B-BC04-42DC-A4EF-2CC475C6A5C8}"/>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23" name="Text Placeholder 7">
            <a:extLst>
              <a:ext uri="{FF2B5EF4-FFF2-40B4-BE49-F238E27FC236}">
                <a16:creationId xmlns:a16="http://schemas.microsoft.com/office/drawing/2014/main" id="{D2C2960A-AA3B-4F46-8F55-34486B85F732}"/>
              </a:ext>
            </a:extLst>
          </p:cNvPr>
          <p:cNvSpPr>
            <a:spLocks noGrp="1"/>
          </p:cNvSpPr>
          <p:nvPr>
            <p:ph type="body" sz="quarter" idx="13"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960DAAB6-4D69-423C-909B-54F0721297C8}"/>
              </a:ext>
            </a:extLst>
          </p:cNvPr>
          <p:cNvSpPr>
            <a:spLocks noGrp="1"/>
          </p:cNvSpPr>
          <p:nvPr>
            <p:ph type="sldNum" sz="quarter" idx="14"/>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87476153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Exclaimer Big Header Blue - Comparison Three 2">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C47AC54B-A6A6-4748-97E6-3F3AC7FCE2CC}"/>
              </a:ext>
            </a:extLst>
          </p:cNvPr>
          <p:cNvSpPr/>
          <p:nvPr/>
        </p:nvSpPr>
        <p:spPr>
          <a:xfrm>
            <a:off x="4295733" y="1678531"/>
            <a:ext cx="3600000" cy="47793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A10A84AD-968C-45BE-8D94-3D3F46779E2C}"/>
              </a:ext>
            </a:extLst>
          </p:cNvPr>
          <p:cNvSpPr/>
          <p:nvPr/>
        </p:nvSpPr>
        <p:spPr>
          <a:xfrm>
            <a:off x="7625519"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4" name="Content Placeholder 3">
            <a:extLst>
              <a:ext uri="{FF2B5EF4-FFF2-40B4-BE49-F238E27FC236}">
                <a16:creationId xmlns:a16="http://schemas.microsoft.com/office/drawing/2014/main" id="{CA00C7E2-A0D5-4757-A1B3-D83A2CF53907}"/>
              </a:ext>
            </a:extLst>
          </p:cNvPr>
          <p:cNvSpPr>
            <a:spLocks noGrp="1"/>
          </p:cNvSpPr>
          <p:nvPr userDrawn="1">
            <p:ph sz="half" idx="2"/>
          </p:nvPr>
        </p:nvSpPr>
        <p:spPr>
          <a:xfrm>
            <a:off x="54864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3707A8D-1A0D-48DC-BF15-F6098195C274}"/>
              </a:ext>
            </a:extLst>
          </p:cNvPr>
          <p:cNvSpPr>
            <a:spLocks noGrp="1"/>
          </p:cNvSpPr>
          <p:nvPr userDrawn="1">
            <p:ph type="body" sz="quarter" idx="3" hasCustomPrompt="1"/>
          </p:nvPr>
        </p:nvSpPr>
        <p:spPr>
          <a:xfrm>
            <a:off x="4352313" y="1720328"/>
            <a:ext cx="3495624" cy="394336"/>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2</a:t>
            </a:r>
          </a:p>
        </p:txBody>
      </p:sp>
      <p:sp>
        <p:nvSpPr>
          <p:cNvPr id="6" name="Content Placeholder 5">
            <a:extLst>
              <a:ext uri="{FF2B5EF4-FFF2-40B4-BE49-F238E27FC236}">
                <a16:creationId xmlns:a16="http://schemas.microsoft.com/office/drawing/2014/main" id="{A6AFAC17-4CFD-44DC-9F49-6B0440B577D3}"/>
              </a:ext>
            </a:extLst>
          </p:cNvPr>
          <p:cNvSpPr>
            <a:spLocks noGrp="1"/>
          </p:cNvSpPr>
          <p:nvPr userDrawn="1">
            <p:ph sz="quarter" idx="4"/>
          </p:nvPr>
        </p:nvSpPr>
        <p:spPr>
          <a:xfrm>
            <a:off x="449301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Rectangle: Rounded Corners 14">
            <a:extLst>
              <a:ext uri="{FF2B5EF4-FFF2-40B4-BE49-F238E27FC236}">
                <a16:creationId xmlns:a16="http://schemas.microsoft.com/office/drawing/2014/main" id="{3BFD3922-2B13-4D6A-8AE7-CA30FA34E1C3}"/>
              </a:ext>
            </a:extLst>
          </p:cNvPr>
          <p:cNvSpPr/>
          <p:nvPr/>
        </p:nvSpPr>
        <p:spPr>
          <a:xfrm>
            <a:off x="334963" y="1681163"/>
            <a:ext cx="3600000" cy="477930"/>
          </a:xfrm>
          <a:prstGeom prst="roundRect">
            <a:avLst>
              <a:gd name="adj" fmla="val 50000"/>
            </a:avLst>
          </a:prstGeom>
          <a:solidFill>
            <a:srgbClr val="7F3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CEAFCA31-6B5E-48A6-A0FD-540CE1B3ED00}"/>
              </a:ext>
            </a:extLst>
          </p:cNvPr>
          <p:cNvSpPr/>
          <p:nvPr/>
        </p:nvSpPr>
        <p:spPr>
          <a:xfrm>
            <a:off x="3665158"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3" name="Text Placeholder 2">
            <a:extLst>
              <a:ext uri="{FF2B5EF4-FFF2-40B4-BE49-F238E27FC236}">
                <a16:creationId xmlns:a16="http://schemas.microsoft.com/office/drawing/2014/main" id="{4D14B8B7-124B-47A4-A7C8-46978248B416}"/>
              </a:ext>
            </a:extLst>
          </p:cNvPr>
          <p:cNvSpPr>
            <a:spLocks noGrp="1"/>
          </p:cNvSpPr>
          <p:nvPr userDrawn="1">
            <p:ph type="body" idx="1" hasCustomPrompt="1"/>
          </p:nvPr>
        </p:nvSpPr>
        <p:spPr>
          <a:xfrm>
            <a:off x="379411" y="1720328"/>
            <a:ext cx="3503628" cy="399600"/>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1</a:t>
            </a:r>
          </a:p>
        </p:txBody>
      </p:sp>
      <p:sp>
        <p:nvSpPr>
          <p:cNvPr id="17" name="Rectangle: Rounded Corners 16">
            <a:extLst>
              <a:ext uri="{FF2B5EF4-FFF2-40B4-BE49-F238E27FC236}">
                <a16:creationId xmlns:a16="http://schemas.microsoft.com/office/drawing/2014/main" id="{5268DB07-AFD0-4A5F-B9C4-97F732049410}"/>
              </a:ext>
            </a:extLst>
          </p:cNvPr>
          <p:cNvSpPr/>
          <p:nvPr userDrawn="1"/>
        </p:nvSpPr>
        <p:spPr>
          <a:xfrm>
            <a:off x="8257038" y="1678531"/>
            <a:ext cx="3600000" cy="47793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reeform: Shape 17">
            <a:extLst>
              <a:ext uri="{FF2B5EF4-FFF2-40B4-BE49-F238E27FC236}">
                <a16:creationId xmlns:a16="http://schemas.microsoft.com/office/drawing/2014/main" id="{D4B7682E-7CB9-4D3E-BDE5-6B234ED9731A}"/>
              </a:ext>
            </a:extLst>
          </p:cNvPr>
          <p:cNvSpPr/>
          <p:nvPr userDrawn="1"/>
        </p:nvSpPr>
        <p:spPr>
          <a:xfrm>
            <a:off x="11586824"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9" name="Text Placeholder 8">
            <a:extLst>
              <a:ext uri="{FF2B5EF4-FFF2-40B4-BE49-F238E27FC236}">
                <a16:creationId xmlns:a16="http://schemas.microsoft.com/office/drawing/2014/main" id="{A025F5EA-1C62-4FE3-9D4F-23DAE5588F42}"/>
              </a:ext>
            </a:extLst>
          </p:cNvPr>
          <p:cNvSpPr>
            <a:spLocks noGrp="1"/>
          </p:cNvSpPr>
          <p:nvPr>
            <p:ph type="body" sz="quarter" idx="11" hasCustomPrompt="1"/>
          </p:nvPr>
        </p:nvSpPr>
        <p:spPr>
          <a:xfrm>
            <a:off x="8318501" y="1720328"/>
            <a:ext cx="3494088" cy="393700"/>
          </a:xfrm>
        </p:spPr>
        <p:txBody>
          <a:bodyPr anchor="ctr">
            <a:noAutofit/>
          </a:bodyPr>
          <a:lstStyle>
            <a:lvl1pPr marL="0" indent="0" algn="ctr">
              <a:buNone/>
              <a:defRPr sz="2000">
                <a:solidFill>
                  <a:schemeClr val="bg1"/>
                </a:solidFill>
                <a:latin typeface="+mj-lt"/>
              </a:defRPr>
            </a:lvl1pPr>
          </a:lstStyle>
          <a:p>
            <a:pPr lvl="0"/>
            <a:r>
              <a:rPr lang="en-GB"/>
              <a:t>Heading 3</a:t>
            </a:r>
          </a:p>
        </p:txBody>
      </p:sp>
      <p:sp>
        <p:nvSpPr>
          <p:cNvPr id="19" name="Content Placeholder 18">
            <a:extLst>
              <a:ext uri="{FF2B5EF4-FFF2-40B4-BE49-F238E27FC236}">
                <a16:creationId xmlns:a16="http://schemas.microsoft.com/office/drawing/2014/main" id="{AB8CB09D-4BE2-47B9-9FB0-6A1FBE11A4E0}"/>
              </a:ext>
            </a:extLst>
          </p:cNvPr>
          <p:cNvSpPr>
            <a:spLocks noGrp="1"/>
          </p:cNvSpPr>
          <p:nvPr>
            <p:ph sz="quarter" idx="12"/>
          </p:nvPr>
        </p:nvSpPr>
        <p:spPr>
          <a:xfrm>
            <a:off x="8437379" y="2421827"/>
            <a:ext cx="3367325"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5">
            <a:extLst>
              <a:ext uri="{FF2B5EF4-FFF2-40B4-BE49-F238E27FC236}">
                <a16:creationId xmlns:a16="http://schemas.microsoft.com/office/drawing/2014/main" id="{52EA1892-DDDF-4DC5-B5DB-739225D39584}"/>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23" name="Text Placeholder 7">
            <a:extLst>
              <a:ext uri="{FF2B5EF4-FFF2-40B4-BE49-F238E27FC236}">
                <a16:creationId xmlns:a16="http://schemas.microsoft.com/office/drawing/2014/main" id="{A72E0E68-3023-481E-841C-0773012E9BBC}"/>
              </a:ext>
            </a:extLst>
          </p:cNvPr>
          <p:cNvSpPr>
            <a:spLocks noGrp="1"/>
          </p:cNvSpPr>
          <p:nvPr>
            <p:ph type="body" sz="quarter" idx="13"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A01935D7-EFFE-4385-A4CC-D9AA9A675E95}"/>
              </a:ext>
            </a:extLst>
          </p:cNvPr>
          <p:cNvSpPr>
            <a:spLocks noGrp="1"/>
          </p:cNvSpPr>
          <p:nvPr>
            <p:ph type="sldNum" sz="quarter" idx="14"/>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1985594513"/>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Exclaimer Big Header Blue - Content Tex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60C87D-386C-4EC8-B1A1-67B320BCF55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40527" y="1298077"/>
            <a:ext cx="4478073" cy="5559924"/>
          </a:xfrm>
          <a:prstGeom prst="rect">
            <a:avLst/>
          </a:prstGeom>
        </p:spPr>
      </p:pic>
      <p:sp>
        <p:nvSpPr>
          <p:cNvPr id="9" name="Content Placeholder 8">
            <a:extLst>
              <a:ext uri="{FF2B5EF4-FFF2-40B4-BE49-F238E27FC236}">
                <a16:creationId xmlns:a16="http://schemas.microsoft.com/office/drawing/2014/main" id="{9300D0F3-687E-4EC3-97D7-6995822FE3D2}"/>
              </a:ext>
            </a:extLst>
          </p:cNvPr>
          <p:cNvSpPr>
            <a:spLocks noGrp="1"/>
          </p:cNvSpPr>
          <p:nvPr>
            <p:ph sz="quarter" idx="12" hasCustomPrompt="1"/>
          </p:nvPr>
        </p:nvSpPr>
        <p:spPr>
          <a:xfrm>
            <a:off x="627063" y="1573212"/>
            <a:ext cx="3882184" cy="5021988"/>
          </a:xfrm>
        </p:spPr>
        <p:txBody>
          <a:bodyPr>
            <a:normAutofit/>
          </a:bodyPr>
          <a:lstStyle>
            <a:lvl1pPr marL="0" indent="0">
              <a:buNone/>
              <a:defRPr sz="2200">
                <a:latin typeface="+mj-lt"/>
              </a:defRPr>
            </a:lvl1pPr>
          </a:lstStyle>
          <a:p>
            <a:pPr lvl="0"/>
            <a:r>
              <a:rPr lang="en-GB"/>
              <a:t>Text or graphic content</a:t>
            </a:r>
          </a:p>
        </p:txBody>
      </p:sp>
      <p:sp>
        <p:nvSpPr>
          <p:cNvPr id="11" name="Content Placeholder 10">
            <a:extLst>
              <a:ext uri="{FF2B5EF4-FFF2-40B4-BE49-F238E27FC236}">
                <a16:creationId xmlns:a16="http://schemas.microsoft.com/office/drawing/2014/main" id="{77077672-88C5-4317-A84F-AB1D89C121CF}"/>
              </a:ext>
            </a:extLst>
          </p:cNvPr>
          <p:cNvSpPr>
            <a:spLocks noGrp="1"/>
          </p:cNvSpPr>
          <p:nvPr>
            <p:ph sz="quarter" idx="13" hasCustomPrompt="1"/>
          </p:nvPr>
        </p:nvSpPr>
        <p:spPr>
          <a:xfrm>
            <a:off x="5105400" y="1573212"/>
            <a:ext cx="6751638" cy="5021263"/>
          </a:xfrm>
        </p:spPr>
        <p:txBody>
          <a:bodyPr/>
          <a:lstStyle>
            <a:lvl1pPr marL="0" indent="0">
              <a:buNone/>
              <a:defRPr/>
            </a:lvl1pPr>
          </a:lstStyle>
          <a:p>
            <a:pPr lvl="0"/>
            <a:r>
              <a:rPr lang="en-GB"/>
              <a:t>Text or graphic content</a:t>
            </a:r>
          </a:p>
        </p:txBody>
      </p:sp>
      <p:sp>
        <p:nvSpPr>
          <p:cNvPr id="7" name="Text Placeholder 5">
            <a:extLst>
              <a:ext uri="{FF2B5EF4-FFF2-40B4-BE49-F238E27FC236}">
                <a16:creationId xmlns:a16="http://schemas.microsoft.com/office/drawing/2014/main" id="{D0B42E6E-7732-4777-98C3-B4277D5CA8BB}"/>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10" name="Text Placeholder 7">
            <a:extLst>
              <a:ext uri="{FF2B5EF4-FFF2-40B4-BE49-F238E27FC236}">
                <a16:creationId xmlns:a16="http://schemas.microsoft.com/office/drawing/2014/main" id="{EC76F0FF-2403-4095-9DC7-CB2537552F69}"/>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5BD374FC-E731-4A3E-A324-04693AE9E9C1}"/>
              </a:ext>
            </a:extLst>
          </p:cNvPr>
          <p:cNvSpPr>
            <a:spLocks noGrp="1"/>
          </p:cNvSpPr>
          <p:nvPr>
            <p:ph type="sldNum" sz="quarter" idx="14"/>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2825324355"/>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over Page - Light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872EFE-4229-4F5E-9AF0-6EC15C7DFCA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7359FF06-FEEB-4301-950E-4D6DFA242E55}"/>
              </a:ext>
            </a:extLst>
          </p:cNvPr>
          <p:cNvSpPr>
            <a:spLocks noGrp="1"/>
          </p:cNvSpPr>
          <p:nvPr>
            <p:ph type="subTitle" idx="1" hasCustomPrompt="1"/>
          </p:nvPr>
        </p:nvSpPr>
        <p:spPr>
          <a:xfrm>
            <a:off x="690788" y="2650399"/>
            <a:ext cx="7806146" cy="2062277"/>
          </a:xfrm>
        </p:spPr>
        <p:txBody>
          <a:bodyPr>
            <a:normAutofit/>
          </a:bodyPr>
          <a:lstStyle>
            <a:lvl1pPr marL="0" indent="0" algn="l">
              <a:buNone/>
              <a:defRPr sz="32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a:p>
            <a:endParaRPr lang="en-GB"/>
          </a:p>
        </p:txBody>
      </p:sp>
      <p:sp>
        <p:nvSpPr>
          <p:cNvPr id="7" name="Title 6">
            <a:extLst>
              <a:ext uri="{FF2B5EF4-FFF2-40B4-BE49-F238E27FC236}">
                <a16:creationId xmlns:a16="http://schemas.microsoft.com/office/drawing/2014/main" id="{07648859-3581-416F-B348-AC664EEBF11F}"/>
              </a:ext>
            </a:extLst>
          </p:cNvPr>
          <p:cNvSpPr>
            <a:spLocks noGrp="1"/>
          </p:cNvSpPr>
          <p:nvPr>
            <p:ph type="title" hasCustomPrompt="1"/>
          </p:nvPr>
        </p:nvSpPr>
        <p:spPr>
          <a:xfrm>
            <a:off x="690788" y="949832"/>
            <a:ext cx="7806146" cy="1325563"/>
          </a:xfrm>
        </p:spPr>
        <p:txBody>
          <a:bodyPr/>
          <a:lstStyle>
            <a:lvl1pPr>
              <a:defRPr sz="5500"/>
            </a:lvl1pPr>
          </a:lstStyle>
          <a:p>
            <a:r>
              <a:rPr lang="en-US"/>
              <a:t>PRESENTATION</a:t>
            </a:r>
            <a:br>
              <a:rPr lang="en-US"/>
            </a:br>
            <a:r>
              <a:rPr lang="en-US"/>
              <a:t>TITLE</a:t>
            </a:r>
            <a:endParaRPr lang="en-GB"/>
          </a:p>
        </p:txBody>
      </p:sp>
      <p:pic>
        <p:nvPicPr>
          <p:cNvPr id="8" name="Graphic 7">
            <a:extLst>
              <a:ext uri="{FF2B5EF4-FFF2-40B4-BE49-F238E27FC236}">
                <a16:creationId xmlns:a16="http://schemas.microsoft.com/office/drawing/2014/main" id="{D9133E41-034A-4128-BFAF-75213A4E1D5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19026" y="5309506"/>
            <a:ext cx="827551" cy="739928"/>
          </a:xfrm>
          <a:prstGeom prst="rect">
            <a:avLst/>
          </a:prstGeom>
        </p:spPr>
      </p:pic>
      <p:sp>
        <p:nvSpPr>
          <p:cNvPr id="11" name="Text Placeholder 10">
            <a:extLst>
              <a:ext uri="{FF2B5EF4-FFF2-40B4-BE49-F238E27FC236}">
                <a16:creationId xmlns:a16="http://schemas.microsoft.com/office/drawing/2014/main" id="{0F85518E-FCA1-4BA9-A160-B8A9CE60E900}"/>
              </a:ext>
            </a:extLst>
          </p:cNvPr>
          <p:cNvSpPr>
            <a:spLocks noGrp="1"/>
          </p:cNvSpPr>
          <p:nvPr>
            <p:ph type="body" sz="quarter" idx="10" hasCustomPrompt="1"/>
          </p:nvPr>
        </p:nvSpPr>
        <p:spPr>
          <a:xfrm>
            <a:off x="5577425" y="5617199"/>
            <a:ext cx="4687812" cy="303174"/>
          </a:xfrm>
        </p:spPr>
        <p:txBody>
          <a:bodyPr>
            <a:normAutofit/>
          </a:bodyPr>
          <a:lstStyle>
            <a:lvl1pPr marL="0" indent="0" algn="r">
              <a:buNone/>
              <a:defRPr sz="1800"/>
            </a:lvl1pPr>
          </a:lstStyle>
          <a:p>
            <a:pPr lvl="0"/>
            <a:r>
              <a:rPr lang="en-GB"/>
              <a:t>Date</a:t>
            </a:r>
          </a:p>
        </p:txBody>
      </p:sp>
      <p:pic>
        <p:nvPicPr>
          <p:cNvPr id="10" name="Graphic 9">
            <a:extLst>
              <a:ext uri="{FF2B5EF4-FFF2-40B4-BE49-F238E27FC236}">
                <a16:creationId xmlns:a16="http://schemas.microsoft.com/office/drawing/2014/main" id="{86CB9A40-19AB-4CF7-B10A-397B391B0B46}"/>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4400" y="5317200"/>
            <a:ext cx="3853244" cy="750189"/>
          </a:xfrm>
          <a:prstGeom prst="rect">
            <a:avLst/>
          </a:prstGeom>
        </p:spPr>
      </p:pic>
      <p:sp>
        <p:nvSpPr>
          <p:cNvPr id="2" name="Slide Number Placeholder 1">
            <a:extLst>
              <a:ext uri="{FF2B5EF4-FFF2-40B4-BE49-F238E27FC236}">
                <a16:creationId xmlns:a16="http://schemas.microsoft.com/office/drawing/2014/main" id="{54AA126A-3BCE-49BC-812B-698BC0BE4402}"/>
              </a:ext>
            </a:extLst>
          </p:cNvPr>
          <p:cNvSpPr>
            <a:spLocks noGrp="1"/>
          </p:cNvSpPr>
          <p:nvPr>
            <p:ph type="sldNum" sz="quarter" idx="11"/>
          </p:nvPr>
        </p:nvSpPr>
        <p:spPr/>
        <p:txBody>
          <a:bodyPr/>
          <a:lstStyle/>
          <a:p>
            <a:fld id="{5D731F12-A32F-42BD-97DF-C5C96A70E88C}" type="slidenum">
              <a:rPr lang="en-GB" smtClean="0"/>
              <a:t>‹#›</a:t>
            </a:fld>
            <a:endParaRPr lang="en-GB"/>
          </a:p>
        </p:txBody>
      </p:sp>
    </p:spTree>
    <p:extLst>
      <p:ext uri="{BB962C8B-B14F-4D97-AF65-F5344CB8AC3E}">
        <p14:creationId xmlns:p14="http://schemas.microsoft.com/office/powerpoint/2010/main" val="2135246559"/>
      </p:ext>
    </p:extLst>
  </p:cSld>
  <p:clrMapOvr>
    <a:masterClrMapping/>
  </p:clrMapOvr>
  <p:extLst>
    <p:ext uri="{DCECCB84-F9BA-43D5-87BE-67443E8EF086}">
      <p15:sldGuideLst xmlns:p15="http://schemas.microsoft.com/office/powerpoint/2012/main"/>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over Page - Light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4BB98E-CFC9-44F8-ACE5-FA0FA4317E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7359FF06-FEEB-4301-950E-4D6DFA242E55}"/>
              </a:ext>
            </a:extLst>
          </p:cNvPr>
          <p:cNvSpPr>
            <a:spLocks noGrp="1"/>
          </p:cNvSpPr>
          <p:nvPr>
            <p:ph type="subTitle" idx="1" hasCustomPrompt="1"/>
          </p:nvPr>
        </p:nvSpPr>
        <p:spPr>
          <a:xfrm>
            <a:off x="690788" y="2650399"/>
            <a:ext cx="7806146" cy="2062277"/>
          </a:xfrm>
        </p:spPr>
        <p:txBody>
          <a:bodyPr>
            <a:normAutofit/>
          </a:bodyPr>
          <a:lstStyle>
            <a:lvl1pPr marL="0" indent="0" algn="l">
              <a:buNone/>
              <a:defRPr sz="32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a:p>
            <a:endParaRPr lang="en-GB"/>
          </a:p>
        </p:txBody>
      </p:sp>
      <p:sp>
        <p:nvSpPr>
          <p:cNvPr id="7" name="Title 6">
            <a:extLst>
              <a:ext uri="{FF2B5EF4-FFF2-40B4-BE49-F238E27FC236}">
                <a16:creationId xmlns:a16="http://schemas.microsoft.com/office/drawing/2014/main" id="{07648859-3581-416F-B348-AC664EEBF11F}"/>
              </a:ext>
            </a:extLst>
          </p:cNvPr>
          <p:cNvSpPr>
            <a:spLocks noGrp="1"/>
          </p:cNvSpPr>
          <p:nvPr>
            <p:ph type="title" hasCustomPrompt="1"/>
          </p:nvPr>
        </p:nvSpPr>
        <p:spPr>
          <a:xfrm>
            <a:off x="690788" y="949832"/>
            <a:ext cx="7806146" cy="1325563"/>
          </a:xfrm>
        </p:spPr>
        <p:txBody>
          <a:bodyPr/>
          <a:lstStyle>
            <a:lvl1pPr>
              <a:defRPr sz="5500"/>
            </a:lvl1pPr>
          </a:lstStyle>
          <a:p>
            <a:r>
              <a:rPr lang="en-US"/>
              <a:t>PRESENTATION</a:t>
            </a:r>
            <a:br>
              <a:rPr lang="en-US"/>
            </a:br>
            <a:r>
              <a:rPr lang="en-US"/>
              <a:t>TITLE</a:t>
            </a:r>
            <a:endParaRPr lang="en-GB"/>
          </a:p>
        </p:txBody>
      </p:sp>
      <p:pic>
        <p:nvPicPr>
          <p:cNvPr id="8" name="Graphic 7">
            <a:extLst>
              <a:ext uri="{FF2B5EF4-FFF2-40B4-BE49-F238E27FC236}">
                <a16:creationId xmlns:a16="http://schemas.microsoft.com/office/drawing/2014/main" id="{D9133E41-034A-4128-BFAF-75213A4E1D5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19026" y="5309506"/>
            <a:ext cx="827551" cy="739928"/>
          </a:xfrm>
          <a:prstGeom prst="rect">
            <a:avLst/>
          </a:prstGeom>
        </p:spPr>
      </p:pic>
      <p:sp>
        <p:nvSpPr>
          <p:cNvPr id="11" name="Text Placeholder 10">
            <a:extLst>
              <a:ext uri="{FF2B5EF4-FFF2-40B4-BE49-F238E27FC236}">
                <a16:creationId xmlns:a16="http://schemas.microsoft.com/office/drawing/2014/main" id="{0F85518E-FCA1-4BA9-A160-B8A9CE60E900}"/>
              </a:ext>
            </a:extLst>
          </p:cNvPr>
          <p:cNvSpPr>
            <a:spLocks noGrp="1"/>
          </p:cNvSpPr>
          <p:nvPr>
            <p:ph type="body" sz="quarter" idx="10" hasCustomPrompt="1"/>
          </p:nvPr>
        </p:nvSpPr>
        <p:spPr>
          <a:xfrm>
            <a:off x="5577425" y="5617199"/>
            <a:ext cx="4687812" cy="303174"/>
          </a:xfrm>
        </p:spPr>
        <p:txBody>
          <a:bodyPr>
            <a:normAutofit/>
          </a:bodyPr>
          <a:lstStyle>
            <a:lvl1pPr marL="0" indent="0" algn="r">
              <a:buNone/>
              <a:defRPr sz="1800"/>
            </a:lvl1pPr>
          </a:lstStyle>
          <a:p>
            <a:pPr lvl="0"/>
            <a:r>
              <a:rPr lang="en-GB"/>
              <a:t>Date</a:t>
            </a:r>
          </a:p>
        </p:txBody>
      </p:sp>
      <p:pic>
        <p:nvPicPr>
          <p:cNvPr id="10" name="Graphic 9">
            <a:extLst>
              <a:ext uri="{FF2B5EF4-FFF2-40B4-BE49-F238E27FC236}">
                <a16:creationId xmlns:a16="http://schemas.microsoft.com/office/drawing/2014/main" id="{86CB9A40-19AB-4CF7-B10A-397B391B0B46}"/>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4400" y="5317200"/>
            <a:ext cx="3853244" cy="750189"/>
          </a:xfrm>
          <a:prstGeom prst="rect">
            <a:avLst/>
          </a:prstGeom>
        </p:spPr>
      </p:pic>
      <p:sp>
        <p:nvSpPr>
          <p:cNvPr id="2" name="Slide Number Placeholder 1">
            <a:extLst>
              <a:ext uri="{FF2B5EF4-FFF2-40B4-BE49-F238E27FC236}">
                <a16:creationId xmlns:a16="http://schemas.microsoft.com/office/drawing/2014/main" id="{BCF32650-D5AC-41B7-956C-F4D688A49D17}"/>
              </a:ext>
            </a:extLst>
          </p:cNvPr>
          <p:cNvSpPr>
            <a:spLocks noGrp="1"/>
          </p:cNvSpPr>
          <p:nvPr>
            <p:ph type="sldNum" sz="quarter" idx="11"/>
          </p:nvPr>
        </p:nvSpPr>
        <p:spPr/>
        <p:txBody>
          <a:bodyPr/>
          <a:lstStyle/>
          <a:p>
            <a:fld id="{5D731F12-A32F-42BD-97DF-C5C96A70E88C}" type="slidenum">
              <a:rPr lang="en-GB" smtClean="0"/>
              <a:t>‹#›</a:t>
            </a:fld>
            <a:endParaRPr lang="en-GB"/>
          </a:p>
        </p:txBody>
      </p:sp>
    </p:spTree>
    <p:extLst>
      <p:ext uri="{BB962C8B-B14F-4D97-AF65-F5344CB8AC3E}">
        <p14:creationId xmlns:p14="http://schemas.microsoft.com/office/powerpoint/2010/main" val="2482472977"/>
      </p:ext>
    </p:extLst>
  </p:cSld>
  <p:clrMapOvr>
    <a:masterClrMapping/>
  </p:clrMapOvr>
  <p:extLst>
    <p:ext uri="{DCECCB84-F9BA-43D5-87BE-67443E8EF086}">
      <p15:sldGuideLst xmlns:p15="http://schemas.microsoft.com/office/powerpoint/2012/main"/>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over Page - Light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8C24AB-3817-4069-A03E-001AC12EDC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7359FF06-FEEB-4301-950E-4D6DFA242E55}"/>
              </a:ext>
            </a:extLst>
          </p:cNvPr>
          <p:cNvSpPr>
            <a:spLocks noGrp="1"/>
          </p:cNvSpPr>
          <p:nvPr>
            <p:ph type="subTitle" idx="1" hasCustomPrompt="1"/>
          </p:nvPr>
        </p:nvSpPr>
        <p:spPr>
          <a:xfrm>
            <a:off x="690788" y="2650399"/>
            <a:ext cx="7806146" cy="2062277"/>
          </a:xfrm>
        </p:spPr>
        <p:txBody>
          <a:bodyPr>
            <a:normAutofit/>
          </a:bodyPr>
          <a:lstStyle>
            <a:lvl1pPr marL="0" indent="0" algn="l">
              <a:buNone/>
              <a:defRPr sz="32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a:p>
            <a:endParaRPr lang="en-GB"/>
          </a:p>
        </p:txBody>
      </p:sp>
      <p:sp>
        <p:nvSpPr>
          <p:cNvPr id="7" name="Title 6">
            <a:extLst>
              <a:ext uri="{FF2B5EF4-FFF2-40B4-BE49-F238E27FC236}">
                <a16:creationId xmlns:a16="http://schemas.microsoft.com/office/drawing/2014/main" id="{07648859-3581-416F-B348-AC664EEBF11F}"/>
              </a:ext>
            </a:extLst>
          </p:cNvPr>
          <p:cNvSpPr>
            <a:spLocks noGrp="1"/>
          </p:cNvSpPr>
          <p:nvPr>
            <p:ph type="title" hasCustomPrompt="1"/>
          </p:nvPr>
        </p:nvSpPr>
        <p:spPr>
          <a:xfrm>
            <a:off x="690788" y="949832"/>
            <a:ext cx="7806146" cy="1325563"/>
          </a:xfrm>
        </p:spPr>
        <p:txBody>
          <a:bodyPr/>
          <a:lstStyle>
            <a:lvl1pPr>
              <a:defRPr sz="5500"/>
            </a:lvl1pPr>
          </a:lstStyle>
          <a:p>
            <a:r>
              <a:rPr lang="en-US"/>
              <a:t>PRESENTATION</a:t>
            </a:r>
            <a:br>
              <a:rPr lang="en-US"/>
            </a:br>
            <a:r>
              <a:rPr lang="en-US"/>
              <a:t>TITLE</a:t>
            </a:r>
            <a:endParaRPr lang="en-GB"/>
          </a:p>
        </p:txBody>
      </p:sp>
      <p:pic>
        <p:nvPicPr>
          <p:cNvPr id="8" name="Graphic 7">
            <a:extLst>
              <a:ext uri="{FF2B5EF4-FFF2-40B4-BE49-F238E27FC236}">
                <a16:creationId xmlns:a16="http://schemas.microsoft.com/office/drawing/2014/main" id="{D9133E41-034A-4128-BFAF-75213A4E1D5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19026" y="5309506"/>
            <a:ext cx="827551" cy="739928"/>
          </a:xfrm>
          <a:prstGeom prst="rect">
            <a:avLst/>
          </a:prstGeom>
        </p:spPr>
      </p:pic>
      <p:sp>
        <p:nvSpPr>
          <p:cNvPr id="11" name="Text Placeholder 10">
            <a:extLst>
              <a:ext uri="{FF2B5EF4-FFF2-40B4-BE49-F238E27FC236}">
                <a16:creationId xmlns:a16="http://schemas.microsoft.com/office/drawing/2014/main" id="{0F85518E-FCA1-4BA9-A160-B8A9CE60E900}"/>
              </a:ext>
            </a:extLst>
          </p:cNvPr>
          <p:cNvSpPr>
            <a:spLocks noGrp="1"/>
          </p:cNvSpPr>
          <p:nvPr>
            <p:ph type="body" sz="quarter" idx="10" hasCustomPrompt="1"/>
          </p:nvPr>
        </p:nvSpPr>
        <p:spPr>
          <a:xfrm>
            <a:off x="5577425" y="5617199"/>
            <a:ext cx="4687812" cy="303174"/>
          </a:xfrm>
        </p:spPr>
        <p:txBody>
          <a:bodyPr>
            <a:normAutofit/>
          </a:bodyPr>
          <a:lstStyle>
            <a:lvl1pPr marL="0" indent="0" algn="r">
              <a:buNone/>
              <a:defRPr sz="1800"/>
            </a:lvl1pPr>
          </a:lstStyle>
          <a:p>
            <a:pPr lvl="0"/>
            <a:r>
              <a:rPr lang="en-GB"/>
              <a:t>Date</a:t>
            </a:r>
          </a:p>
        </p:txBody>
      </p:sp>
      <p:pic>
        <p:nvPicPr>
          <p:cNvPr id="10" name="Graphic 9">
            <a:extLst>
              <a:ext uri="{FF2B5EF4-FFF2-40B4-BE49-F238E27FC236}">
                <a16:creationId xmlns:a16="http://schemas.microsoft.com/office/drawing/2014/main" id="{86CB9A40-19AB-4CF7-B10A-397B391B0B46}"/>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4400" y="5317200"/>
            <a:ext cx="3853244" cy="750189"/>
          </a:xfrm>
          <a:prstGeom prst="rect">
            <a:avLst/>
          </a:prstGeom>
        </p:spPr>
      </p:pic>
      <p:sp>
        <p:nvSpPr>
          <p:cNvPr id="2" name="Slide Number Placeholder 1">
            <a:extLst>
              <a:ext uri="{FF2B5EF4-FFF2-40B4-BE49-F238E27FC236}">
                <a16:creationId xmlns:a16="http://schemas.microsoft.com/office/drawing/2014/main" id="{2BCE4E31-E78C-4DA4-B3C7-10EADF857D56}"/>
              </a:ext>
            </a:extLst>
          </p:cNvPr>
          <p:cNvSpPr>
            <a:spLocks noGrp="1"/>
          </p:cNvSpPr>
          <p:nvPr>
            <p:ph type="sldNum" sz="quarter" idx="11"/>
          </p:nvPr>
        </p:nvSpPr>
        <p:spPr/>
        <p:txBody>
          <a:bodyPr/>
          <a:lstStyle/>
          <a:p>
            <a:fld id="{5D731F12-A32F-42BD-97DF-C5C96A70E88C}" type="slidenum">
              <a:rPr lang="en-GB" smtClean="0"/>
              <a:t>‹#›</a:t>
            </a:fld>
            <a:endParaRPr lang="en-GB"/>
          </a:p>
        </p:txBody>
      </p:sp>
    </p:spTree>
    <p:extLst>
      <p:ext uri="{BB962C8B-B14F-4D97-AF65-F5344CB8AC3E}">
        <p14:creationId xmlns:p14="http://schemas.microsoft.com/office/powerpoint/2010/main" val="1736120506"/>
      </p:ext>
    </p:extLst>
  </p:cSld>
  <p:clrMapOvr>
    <a:masterClrMapping/>
  </p:clrMapOvr>
  <p:extLst>
    <p:ext uri="{DCECCB84-F9BA-43D5-87BE-67443E8EF086}">
      <p15:sldGuideLst xmlns:p15="http://schemas.microsoft.com/office/powerpoint/2012/main"/>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over Page - Light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4589A6-874B-4E99-8730-0B1A46AE0C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7359FF06-FEEB-4301-950E-4D6DFA242E55}"/>
              </a:ext>
            </a:extLst>
          </p:cNvPr>
          <p:cNvSpPr>
            <a:spLocks noGrp="1"/>
          </p:cNvSpPr>
          <p:nvPr>
            <p:ph type="subTitle" idx="1" hasCustomPrompt="1"/>
          </p:nvPr>
        </p:nvSpPr>
        <p:spPr>
          <a:xfrm>
            <a:off x="690788" y="2650399"/>
            <a:ext cx="7806146" cy="2062277"/>
          </a:xfrm>
        </p:spPr>
        <p:txBody>
          <a:bodyPr>
            <a:normAutofit/>
          </a:bodyPr>
          <a:lstStyle>
            <a:lvl1pPr marL="0" indent="0" algn="l">
              <a:buNone/>
              <a:defRPr sz="32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a:p>
            <a:endParaRPr lang="en-GB"/>
          </a:p>
        </p:txBody>
      </p:sp>
      <p:sp>
        <p:nvSpPr>
          <p:cNvPr id="7" name="Title 6">
            <a:extLst>
              <a:ext uri="{FF2B5EF4-FFF2-40B4-BE49-F238E27FC236}">
                <a16:creationId xmlns:a16="http://schemas.microsoft.com/office/drawing/2014/main" id="{07648859-3581-416F-B348-AC664EEBF11F}"/>
              </a:ext>
            </a:extLst>
          </p:cNvPr>
          <p:cNvSpPr>
            <a:spLocks noGrp="1"/>
          </p:cNvSpPr>
          <p:nvPr>
            <p:ph type="title" hasCustomPrompt="1"/>
          </p:nvPr>
        </p:nvSpPr>
        <p:spPr>
          <a:xfrm>
            <a:off x="690788" y="949832"/>
            <a:ext cx="7806146" cy="1325563"/>
          </a:xfrm>
        </p:spPr>
        <p:txBody>
          <a:bodyPr/>
          <a:lstStyle>
            <a:lvl1pPr>
              <a:defRPr sz="5500"/>
            </a:lvl1pPr>
          </a:lstStyle>
          <a:p>
            <a:r>
              <a:rPr lang="en-US"/>
              <a:t>PRESENTATION</a:t>
            </a:r>
            <a:br>
              <a:rPr lang="en-US"/>
            </a:br>
            <a:r>
              <a:rPr lang="en-US"/>
              <a:t>TITLE</a:t>
            </a:r>
            <a:endParaRPr lang="en-GB"/>
          </a:p>
        </p:txBody>
      </p:sp>
      <p:pic>
        <p:nvPicPr>
          <p:cNvPr id="8" name="Graphic 7">
            <a:extLst>
              <a:ext uri="{FF2B5EF4-FFF2-40B4-BE49-F238E27FC236}">
                <a16:creationId xmlns:a16="http://schemas.microsoft.com/office/drawing/2014/main" id="{D9133E41-034A-4128-BFAF-75213A4E1D5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19026" y="5309506"/>
            <a:ext cx="827551" cy="739928"/>
          </a:xfrm>
          <a:prstGeom prst="rect">
            <a:avLst/>
          </a:prstGeom>
        </p:spPr>
      </p:pic>
      <p:sp>
        <p:nvSpPr>
          <p:cNvPr id="11" name="Text Placeholder 10">
            <a:extLst>
              <a:ext uri="{FF2B5EF4-FFF2-40B4-BE49-F238E27FC236}">
                <a16:creationId xmlns:a16="http://schemas.microsoft.com/office/drawing/2014/main" id="{0F85518E-FCA1-4BA9-A160-B8A9CE60E900}"/>
              </a:ext>
            </a:extLst>
          </p:cNvPr>
          <p:cNvSpPr>
            <a:spLocks noGrp="1"/>
          </p:cNvSpPr>
          <p:nvPr>
            <p:ph type="body" sz="quarter" idx="10" hasCustomPrompt="1"/>
          </p:nvPr>
        </p:nvSpPr>
        <p:spPr>
          <a:xfrm>
            <a:off x="5577425" y="5617199"/>
            <a:ext cx="4687812" cy="303174"/>
          </a:xfrm>
        </p:spPr>
        <p:txBody>
          <a:bodyPr>
            <a:normAutofit/>
          </a:bodyPr>
          <a:lstStyle>
            <a:lvl1pPr marL="0" indent="0" algn="r">
              <a:buNone/>
              <a:defRPr sz="1800"/>
            </a:lvl1pPr>
          </a:lstStyle>
          <a:p>
            <a:pPr lvl="0"/>
            <a:r>
              <a:rPr lang="en-GB"/>
              <a:t>Date</a:t>
            </a:r>
          </a:p>
        </p:txBody>
      </p:sp>
      <p:pic>
        <p:nvPicPr>
          <p:cNvPr id="10" name="Graphic 9">
            <a:extLst>
              <a:ext uri="{FF2B5EF4-FFF2-40B4-BE49-F238E27FC236}">
                <a16:creationId xmlns:a16="http://schemas.microsoft.com/office/drawing/2014/main" id="{86CB9A40-19AB-4CF7-B10A-397B391B0B46}"/>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4400" y="5317200"/>
            <a:ext cx="3853244" cy="750189"/>
          </a:xfrm>
          <a:prstGeom prst="rect">
            <a:avLst/>
          </a:prstGeom>
        </p:spPr>
      </p:pic>
      <p:sp>
        <p:nvSpPr>
          <p:cNvPr id="2" name="Slide Number Placeholder 1">
            <a:extLst>
              <a:ext uri="{FF2B5EF4-FFF2-40B4-BE49-F238E27FC236}">
                <a16:creationId xmlns:a16="http://schemas.microsoft.com/office/drawing/2014/main" id="{2D169137-56C5-4570-9CD3-EB97FCE6F267}"/>
              </a:ext>
            </a:extLst>
          </p:cNvPr>
          <p:cNvSpPr>
            <a:spLocks noGrp="1"/>
          </p:cNvSpPr>
          <p:nvPr>
            <p:ph type="sldNum" sz="quarter" idx="11"/>
          </p:nvPr>
        </p:nvSpPr>
        <p:spPr/>
        <p:txBody>
          <a:bodyPr/>
          <a:lstStyle/>
          <a:p>
            <a:fld id="{5D731F12-A32F-42BD-97DF-C5C96A70E88C}" type="slidenum">
              <a:rPr lang="en-GB" smtClean="0"/>
              <a:t>‹#›</a:t>
            </a:fld>
            <a:endParaRPr lang="en-GB"/>
          </a:p>
        </p:txBody>
      </p:sp>
    </p:spTree>
    <p:extLst>
      <p:ext uri="{BB962C8B-B14F-4D97-AF65-F5344CB8AC3E}">
        <p14:creationId xmlns:p14="http://schemas.microsoft.com/office/powerpoint/2010/main" val="3484252576"/>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in front of a window&#10;&#10;Description generated with very high confidence">
            <a:extLst>
              <a:ext uri="{FF2B5EF4-FFF2-40B4-BE49-F238E27FC236}">
                <a16:creationId xmlns:a16="http://schemas.microsoft.com/office/drawing/2014/main" id="{426418DE-DD24-4E9E-9F19-5FD5CB692B8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7451" cy="6858001"/>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8822561"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19973242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8593409F-2E46-4A3D-AC5A-7B57D69696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35BCE83-C3BB-46CE-9742-3BAC948C05ED}"/>
              </a:ext>
            </a:extLst>
          </p:cNvPr>
          <p:cNvSpPr>
            <a:spLocks noGrp="1"/>
          </p:cNvSpPr>
          <p:nvPr>
            <p:ph type="title" hasCustomPrompt="1"/>
          </p:nvPr>
        </p:nvSpPr>
        <p:spPr>
          <a:xfrm>
            <a:off x="675248" y="3046825"/>
            <a:ext cx="11200545" cy="876885"/>
          </a:xfrm>
        </p:spPr>
        <p:txBody>
          <a:bodyPr anchor="ctr"/>
          <a:lstStyle>
            <a:lvl1pPr>
              <a:defRPr sz="5500"/>
            </a:lvl1pPr>
          </a:lstStyle>
          <a:p>
            <a:r>
              <a:rPr lang="en-US"/>
              <a:t>CHAPTER</a:t>
            </a:r>
            <a:endParaRPr lang="en-GB"/>
          </a:p>
        </p:txBody>
      </p:sp>
      <p:pic>
        <p:nvPicPr>
          <p:cNvPr id="5" name="Graphic 4">
            <a:extLst>
              <a:ext uri="{FF2B5EF4-FFF2-40B4-BE49-F238E27FC236}">
                <a16:creationId xmlns:a16="http://schemas.microsoft.com/office/drawing/2014/main" id="{AE6F9215-0440-45E8-9CDF-67B8BDF035C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62400" y="482400"/>
            <a:ext cx="2286000" cy="445062"/>
          </a:xfrm>
          <a:prstGeom prst="rect">
            <a:avLst/>
          </a:prstGeom>
        </p:spPr>
      </p:pic>
      <p:sp>
        <p:nvSpPr>
          <p:cNvPr id="3" name="Slide Number Placeholder 2">
            <a:extLst>
              <a:ext uri="{FF2B5EF4-FFF2-40B4-BE49-F238E27FC236}">
                <a16:creationId xmlns:a16="http://schemas.microsoft.com/office/drawing/2014/main" id="{148F733F-7E76-4FA4-BB17-8545860966FD}"/>
              </a:ext>
            </a:extLst>
          </p:cNvPr>
          <p:cNvSpPr>
            <a:spLocks noGrp="1"/>
          </p:cNvSpPr>
          <p:nvPr>
            <p:ph type="sldNum" sz="quarter" idx="10"/>
          </p:nvPr>
        </p:nvSpPr>
        <p:spPr/>
        <p:txBody>
          <a:bodyPr/>
          <a:lstStyle/>
          <a:p>
            <a:fld id="{5D731F12-A32F-42BD-97DF-C5C96A70E88C}" type="slidenum">
              <a:rPr lang="en-GB" smtClean="0"/>
              <a:t>‹#›</a:t>
            </a:fld>
            <a:endParaRPr lang="en-GB"/>
          </a:p>
        </p:txBody>
      </p:sp>
    </p:spTree>
    <p:extLst>
      <p:ext uri="{BB962C8B-B14F-4D97-AF65-F5344CB8AC3E}">
        <p14:creationId xmlns:p14="http://schemas.microsoft.com/office/powerpoint/2010/main" val="245814792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8" name="Picture 7" descr="A close up of a logo&#10;&#10;Description automatically generated">
            <a:extLst>
              <a:ext uri="{FF2B5EF4-FFF2-40B4-BE49-F238E27FC236}">
                <a16:creationId xmlns:a16="http://schemas.microsoft.com/office/drawing/2014/main" id="{CE1BEFFC-E86F-4A8D-94B9-7D2F6D51F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 Placeholder 4">
            <a:extLst>
              <a:ext uri="{FF2B5EF4-FFF2-40B4-BE49-F238E27FC236}">
                <a16:creationId xmlns:a16="http://schemas.microsoft.com/office/drawing/2014/main" id="{87CB96C4-25D7-48BA-9564-B7743BB38901}"/>
              </a:ext>
            </a:extLst>
          </p:cNvPr>
          <p:cNvSpPr>
            <a:spLocks noGrp="1"/>
          </p:cNvSpPr>
          <p:nvPr>
            <p:ph type="body" sz="quarter" idx="10" hasCustomPrompt="1"/>
          </p:nvPr>
        </p:nvSpPr>
        <p:spPr>
          <a:xfrm>
            <a:off x="1687512" y="1865848"/>
            <a:ext cx="9791700" cy="2153183"/>
          </a:xfrm>
        </p:spPr>
        <p:txBody>
          <a:bodyPr/>
          <a:lstStyle>
            <a:lvl1pPr marL="0" indent="0">
              <a:lnSpc>
                <a:spcPct val="120000"/>
              </a:lnSpc>
              <a:buNone/>
              <a:defRPr lang="en-GB" b="0" i="0" smtClean="0">
                <a:effectLst/>
                <a:latin typeface="+mn-lt"/>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a:t>
            </a:r>
            <a:r>
              <a:rPr lang="en-GB" err="1"/>
              <a:t>ullamco</a:t>
            </a:r>
            <a:r>
              <a:rPr lang="en-GB"/>
              <a:t> </a:t>
            </a:r>
            <a:r>
              <a:rPr lang="en-GB" err="1"/>
              <a:t>laboris</a:t>
            </a:r>
            <a:r>
              <a:rPr lang="en-GB"/>
              <a:t> </a:t>
            </a:r>
            <a:r>
              <a:rPr lang="en-GB" err="1"/>
              <a:t>nisit</a:t>
            </a:r>
            <a:r>
              <a:rPr lang="en-GB"/>
              <a:t> </a:t>
            </a:r>
            <a:r>
              <a:rPr lang="en-GB" err="1"/>
              <a:t>ut</a:t>
            </a:r>
            <a:r>
              <a:rPr lang="en-GB"/>
              <a:t> </a:t>
            </a:r>
            <a:r>
              <a:rPr lang="en-GB" err="1"/>
              <a:t>aliquip</a:t>
            </a:r>
            <a:r>
              <a:rPr lang="en-GB"/>
              <a:t>.</a:t>
            </a:r>
          </a:p>
        </p:txBody>
      </p:sp>
      <p:pic>
        <p:nvPicPr>
          <p:cNvPr id="6" name="Graphic 5">
            <a:extLst>
              <a:ext uri="{FF2B5EF4-FFF2-40B4-BE49-F238E27FC236}">
                <a16:creationId xmlns:a16="http://schemas.microsoft.com/office/drawing/2014/main" id="{E52BE331-BB1C-46D4-AF32-564B02380DC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93995" y="4348010"/>
            <a:ext cx="827551" cy="739928"/>
          </a:xfrm>
          <a:prstGeom prst="rect">
            <a:avLst/>
          </a:prstGeom>
        </p:spPr>
      </p:pic>
      <p:cxnSp>
        <p:nvCxnSpPr>
          <p:cNvPr id="7" name="Straight Connector 6">
            <a:extLst>
              <a:ext uri="{FF2B5EF4-FFF2-40B4-BE49-F238E27FC236}">
                <a16:creationId xmlns:a16="http://schemas.microsoft.com/office/drawing/2014/main" id="{F42278C6-74C4-4B7C-9B21-E4075FCDDDF3}"/>
              </a:ext>
            </a:extLst>
          </p:cNvPr>
          <p:cNvCxnSpPr>
            <a:cxnSpLocks/>
          </p:cNvCxnSpPr>
          <p:nvPr userDrawn="1"/>
        </p:nvCxnSpPr>
        <p:spPr>
          <a:xfrm rot="5400000">
            <a:off x="-405067" y="3345704"/>
            <a:ext cx="3563816" cy="0"/>
          </a:xfrm>
          <a:prstGeom prst="line">
            <a:avLst/>
          </a:prstGeom>
          <a:ln w="28575">
            <a:solidFill>
              <a:schemeClr val="tx2"/>
            </a:solidFill>
          </a:ln>
        </p:spPr>
        <p:style>
          <a:lnRef idx="1">
            <a:schemeClr val="accent2"/>
          </a:lnRef>
          <a:fillRef idx="0">
            <a:schemeClr val="accent2"/>
          </a:fillRef>
          <a:effectRef idx="0">
            <a:schemeClr val="accent2"/>
          </a:effectRef>
          <a:fontRef idx="minor">
            <a:schemeClr val="tx1"/>
          </a:fontRef>
        </p:style>
      </p:cxnSp>
      <p:sp>
        <p:nvSpPr>
          <p:cNvPr id="4" name="Text Placeholder 3">
            <a:extLst>
              <a:ext uri="{FF2B5EF4-FFF2-40B4-BE49-F238E27FC236}">
                <a16:creationId xmlns:a16="http://schemas.microsoft.com/office/drawing/2014/main" id="{77FC6A6C-8FA0-4BC9-8F9F-3416A51A061A}"/>
              </a:ext>
            </a:extLst>
          </p:cNvPr>
          <p:cNvSpPr>
            <a:spLocks noGrp="1"/>
          </p:cNvSpPr>
          <p:nvPr>
            <p:ph type="body" sz="quarter" idx="11" hasCustomPrompt="1"/>
          </p:nvPr>
        </p:nvSpPr>
        <p:spPr>
          <a:xfrm>
            <a:off x="1687512" y="4657632"/>
            <a:ext cx="8410295" cy="349156"/>
          </a:xfrm>
        </p:spPr>
        <p:txBody>
          <a:bodyPr>
            <a:normAutofit/>
          </a:bodyPr>
          <a:lstStyle>
            <a:lvl1pPr marL="0" indent="0" algn="r">
              <a:buNone/>
              <a:defRPr sz="2000"/>
            </a:lvl1pPr>
          </a:lstStyle>
          <a:p>
            <a:pPr lvl="0"/>
            <a:r>
              <a:rPr lang="en-GB"/>
              <a:t>Name, Title</a:t>
            </a:r>
          </a:p>
        </p:txBody>
      </p:sp>
      <p:sp>
        <p:nvSpPr>
          <p:cNvPr id="9" name="Text Placeholder 8">
            <a:extLst>
              <a:ext uri="{FF2B5EF4-FFF2-40B4-BE49-F238E27FC236}">
                <a16:creationId xmlns:a16="http://schemas.microsoft.com/office/drawing/2014/main" id="{FA220EAB-8956-43E3-80B9-E364F470A0C4}"/>
              </a:ext>
            </a:extLst>
          </p:cNvPr>
          <p:cNvSpPr>
            <a:spLocks noGrp="1"/>
          </p:cNvSpPr>
          <p:nvPr>
            <p:ph type="body" sz="quarter" idx="12" hasCustomPrompt="1"/>
          </p:nvPr>
        </p:nvSpPr>
        <p:spPr>
          <a:xfrm>
            <a:off x="1687512" y="1491871"/>
            <a:ext cx="656758" cy="583453"/>
          </a:xfrm>
        </p:spPr>
        <p:txBody>
          <a:bodyPr>
            <a:noAutofit/>
          </a:bodyPr>
          <a:lstStyle>
            <a:lvl1pPr marL="0" indent="0">
              <a:buNone/>
              <a:defRPr sz="5400">
                <a:latin typeface="+mj-lt"/>
              </a:defRPr>
            </a:lvl1pPr>
          </a:lstStyle>
          <a:p>
            <a:pPr lvl="0"/>
            <a:r>
              <a:rPr lang="en-GB"/>
              <a:t>“</a:t>
            </a:r>
          </a:p>
        </p:txBody>
      </p:sp>
      <p:sp>
        <p:nvSpPr>
          <p:cNvPr id="10" name="Text Placeholder 8">
            <a:extLst>
              <a:ext uri="{FF2B5EF4-FFF2-40B4-BE49-F238E27FC236}">
                <a16:creationId xmlns:a16="http://schemas.microsoft.com/office/drawing/2014/main" id="{CC4511D6-13CA-430D-98C0-A7C03678788B}"/>
              </a:ext>
            </a:extLst>
          </p:cNvPr>
          <p:cNvSpPr>
            <a:spLocks noGrp="1"/>
          </p:cNvSpPr>
          <p:nvPr>
            <p:ph type="body" sz="quarter" idx="13" hasCustomPrompt="1"/>
          </p:nvPr>
        </p:nvSpPr>
        <p:spPr>
          <a:xfrm>
            <a:off x="6604656" y="3804024"/>
            <a:ext cx="585042" cy="583453"/>
          </a:xfrm>
        </p:spPr>
        <p:txBody>
          <a:bodyPr>
            <a:noAutofit/>
          </a:bodyPr>
          <a:lstStyle>
            <a:lvl1pPr marL="0" indent="0">
              <a:buNone/>
              <a:defRPr sz="5400">
                <a:latin typeface="+mj-lt"/>
              </a:defRPr>
            </a:lvl1pPr>
          </a:lstStyle>
          <a:p>
            <a:pPr lvl="0"/>
            <a:r>
              <a:rPr lang="en-GB"/>
              <a:t>”</a:t>
            </a:r>
          </a:p>
        </p:txBody>
      </p:sp>
      <p:pic>
        <p:nvPicPr>
          <p:cNvPr id="11" name="Graphic 10">
            <a:extLst>
              <a:ext uri="{FF2B5EF4-FFF2-40B4-BE49-F238E27FC236}">
                <a16:creationId xmlns:a16="http://schemas.microsoft.com/office/drawing/2014/main" id="{365AFF5B-6E5B-4922-8117-68802D2AB106}"/>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62400" y="482400"/>
            <a:ext cx="2286000" cy="445062"/>
          </a:xfrm>
          <a:prstGeom prst="rect">
            <a:avLst/>
          </a:prstGeom>
        </p:spPr>
      </p:pic>
      <p:sp>
        <p:nvSpPr>
          <p:cNvPr id="2" name="Slide Number Placeholder 1">
            <a:extLst>
              <a:ext uri="{FF2B5EF4-FFF2-40B4-BE49-F238E27FC236}">
                <a16:creationId xmlns:a16="http://schemas.microsoft.com/office/drawing/2014/main" id="{A0CC9BA5-207C-4378-A2B1-AB2F85992266}"/>
              </a:ext>
            </a:extLst>
          </p:cNvPr>
          <p:cNvSpPr>
            <a:spLocks noGrp="1"/>
          </p:cNvSpPr>
          <p:nvPr>
            <p:ph type="sldNum" sz="quarter" idx="14"/>
          </p:nvPr>
        </p:nvSpPr>
        <p:spPr/>
        <p:txBody>
          <a:bodyPr/>
          <a:lstStyle/>
          <a:p>
            <a:fld id="{5D731F12-A32F-42BD-97DF-C5C96A70E88C}" type="slidenum">
              <a:rPr lang="en-GB" smtClean="0"/>
              <a:t>‹#›</a:t>
            </a:fld>
            <a:endParaRPr lang="en-GB"/>
          </a:p>
        </p:txBody>
      </p:sp>
    </p:spTree>
    <p:extLst>
      <p:ext uri="{BB962C8B-B14F-4D97-AF65-F5344CB8AC3E}">
        <p14:creationId xmlns:p14="http://schemas.microsoft.com/office/powerpoint/2010/main" val="384900566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7FE056-47FB-464D-825F-930B4BDF4C0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C1F8A5A-E802-4773-B3BA-427D7EA31263}"/>
              </a:ext>
            </a:extLst>
          </p:cNvPr>
          <p:cNvSpPr>
            <a:spLocks noGrp="1"/>
          </p:cNvSpPr>
          <p:nvPr>
            <p:ph type="title" hasCustomPrompt="1"/>
          </p:nvPr>
        </p:nvSpPr>
        <p:spPr>
          <a:xfrm>
            <a:off x="3490755" y="3211144"/>
            <a:ext cx="5210489" cy="1593937"/>
          </a:xfrm>
        </p:spPr>
        <p:txBody>
          <a:bodyPr/>
          <a:lstStyle>
            <a:lvl1pPr algn="ctr">
              <a:defRPr sz="12000"/>
            </a:lvl1pPr>
          </a:lstStyle>
          <a:p>
            <a:r>
              <a:rPr lang="en-US"/>
              <a:t>75+</a:t>
            </a:r>
            <a:endParaRPr lang="en-GB"/>
          </a:p>
        </p:txBody>
      </p:sp>
      <p:sp>
        <p:nvSpPr>
          <p:cNvPr id="6" name="Text Placeholder 5">
            <a:extLst>
              <a:ext uri="{FF2B5EF4-FFF2-40B4-BE49-F238E27FC236}">
                <a16:creationId xmlns:a16="http://schemas.microsoft.com/office/drawing/2014/main" id="{E3CD353B-B6EB-442C-BFDD-AFE8AD388C2E}"/>
              </a:ext>
            </a:extLst>
          </p:cNvPr>
          <p:cNvSpPr>
            <a:spLocks noGrp="1"/>
          </p:cNvSpPr>
          <p:nvPr>
            <p:ph type="body" sz="quarter" idx="10" hasCustomPrompt="1"/>
          </p:nvPr>
        </p:nvSpPr>
        <p:spPr>
          <a:xfrm>
            <a:off x="2912245" y="4810453"/>
            <a:ext cx="6367508" cy="1593937"/>
          </a:xfrm>
        </p:spPr>
        <p:txBody>
          <a:bodyPr>
            <a:normAutofit/>
          </a:bodyPr>
          <a:lstStyle>
            <a:lvl1pPr marL="0" indent="0" algn="ctr">
              <a:lnSpc>
                <a:spcPct val="110000"/>
              </a:lnSpc>
              <a:buNone/>
              <a:defRPr sz="2400"/>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endParaRPr lang="en-GB"/>
          </a:p>
        </p:txBody>
      </p:sp>
      <p:pic>
        <p:nvPicPr>
          <p:cNvPr id="5" name="Graphic 4">
            <a:extLst>
              <a:ext uri="{FF2B5EF4-FFF2-40B4-BE49-F238E27FC236}">
                <a16:creationId xmlns:a16="http://schemas.microsoft.com/office/drawing/2014/main" id="{DFB4426A-9385-4CB1-9390-4066F239639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62400" y="482400"/>
            <a:ext cx="2286000" cy="445062"/>
          </a:xfrm>
          <a:prstGeom prst="rect">
            <a:avLst/>
          </a:prstGeom>
        </p:spPr>
      </p:pic>
      <p:sp>
        <p:nvSpPr>
          <p:cNvPr id="3" name="Slide Number Placeholder 2">
            <a:extLst>
              <a:ext uri="{FF2B5EF4-FFF2-40B4-BE49-F238E27FC236}">
                <a16:creationId xmlns:a16="http://schemas.microsoft.com/office/drawing/2014/main" id="{C3190374-F822-49A5-9432-2305E5F4C355}"/>
              </a:ext>
            </a:extLst>
          </p:cNvPr>
          <p:cNvSpPr>
            <a:spLocks noGrp="1"/>
          </p:cNvSpPr>
          <p:nvPr>
            <p:ph type="sldNum" sz="quarter" idx="11"/>
          </p:nvPr>
        </p:nvSpPr>
        <p:spPr/>
        <p:txBody>
          <a:bodyPr/>
          <a:lstStyle/>
          <a:p>
            <a:fld id="{5D731F12-A32F-42BD-97DF-C5C96A70E88C}" type="slidenum">
              <a:rPr lang="en-GB" smtClean="0"/>
              <a:t>‹#›</a:t>
            </a:fld>
            <a:endParaRPr lang="en-GB"/>
          </a:p>
        </p:txBody>
      </p:sp>
    </p:spTree>
    <p:extLst>
      <p:ext uri="{BB962C8B-B14F-4D97-AF65-F5344CB8AC3E}">
        <p14:creationId xmlns:p14="http://schemas.microsoft.com/office/powerpoint/2010/main" val="1813865300"/>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7FE056-47FB-464D-825F-930B4BDF4C0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C1F8A5A-E802-4773-B3BA-427D7EA31263}"/>
              </a:ext>
            </a:extLst>
          </p:cNvPr>
          <p:cNvSpPr>
            <a:spLocks noGrp="1"/>
          </p:cNvSpPr>
          <p:nvPr>
            <p:ph type="title" hasCustomPrompt="1"/>
          </p:nvPr>
        </p:nvSpPr>
        <p:spPr>
          <a:xfrm>
            <a:off x="3490755" y="3211144"/>
            <a:ext cx="5210489" cy="1593937"/>
          </a:xfrm>
        </p:spPr>
        <p:txBody>
          <a:bodyPr/>
          <a:lstStyle>
            <a:lvl1pPr algn="ctr">
              <a:defRPr sz="12000"/>
            </a:lvl1pPr>
          </a:lstStyle>
          <a:p>
            <a:r>
              <a:rPr lang="en-US"/>
              <a:t>96%</a:t>
            </a:r>
            <a:endParaRPr lang="en-GB"/>
          </a:p>
        </p:txBody>
      </p:sp>
      <p:sp>
        <p:nvSpPr>
          <p:cNvPr id="6" name="Text Placeholder 5">
            <a:extLst>
              <a:ext uri="{FF2B5EF4-FFF2-40B4-BE49-F238E27FC236}">
                <a16:creationId xmlns:a16="http://schemas.microsoft.com/office/drawing/2014/main" id="{E3CD353B-B6EB-442C-BFDD-AFE8AD388C2E}"/>
              </a:ext>
            </a:extLst>
          </p:cNvPr>
          <p:cNvSpPr>
            <a:spLocks noGrp="1"/>
          </p:cNvSpPr>
          <p:nvPr>
            <p:ph type="body" sz="quarter" idx="10" hasCustomPrompt="1"/>
          </p:nvPr>
        </p:nvSpPr>
        <p:spPr>
          <a:xfrm>
            <a:off x="2912245" y="4810453"/>
            <a:ext cx="6367508" cy="1593937"/>
          </a:xfrm>
        </p:spPr>
        <p:txBody>
          <a:bodyPr>
            <a:normAutofit/>
          </a:bodyPr>
          <a:lstStyle>
            <a:lvl1pPr marL="0" indent="0" algn="ctr">
              <a:lnSpc>
                <a:spcPct val="110000"/>
              </a:lnSpc>
              <a:buNone/>
              <a:defRPr sz="2400"/>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endParaRPr lang="en-GB"/>
          </a:p>
        </p:txBody>
      </p:sp>
      <p:pic>
        <p:nvPicPr>
          <p:cNvPr id="5" name="Graphic 4">
            <a:extLst>
              <a:ext uri="{FF2B5EF4-FFF2-40B4-BE49-F238E27FC236}">
                <a16:creationId xmlns:a16="http://schemas.microsoft.com/office/drawing/2014/main" id="{7B62577D-B09F-4E25-A0A3-1259C021694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62400" y="482400"/>
            <a:ext cx="2286000" cy="445062"/>
          </a:xfrm>
          <a:prstGeom prst="rect">
            <a:avLst/>
          </a:prstGeom>
        </p:spPr>
      </p:pic>
      <p:sp>
        <p:nvSpPr>
          <p:cNvPr id="3" name="Slide Number Placeholder 2">
            <a:extLst>
              <a:ext uri="{FF2B5EF4-FFF2-40B4-BE49-F238E27FC236}">
                <a16:creationId xmlns:a16="http://schemas.microsoft.com/office/drawing/2014/main" id="{0D420366-6064-4652-A51E-0D61509B8815}"/>
              </a:ext>
            </a:extLst>
          </p:cNvPr>
          <p:cNvSpPr>
            <a:spLocks noGrp="1"/>
          </p:cNvSpPr>
          <p:nvPr>
            <p:ph type="sldNum" sz="quarter" idx="11"/>
          </p:nvPr>
        </p:nvSpPr>
        <p:spPr/>
        <p:txBody>
          <a:bodyPr/>
          <a:lstStyle/>
          <a:p>
            <a:fld id="{5D731F12-A32F-42BD-97DF-C5C96A70E88C}" type="slidenum">
              <a:rPr lang="en-GB" smtClean="0"/>
              <a:t>‹#›</a:t>
            </a:fld>
            <a:endParaRPr lang="en-GB"/>
          </a:p>
        </p:txBody>
      </p:sp>
    </p:spTree>
    <p:extLst>
      <p:ext uri="{BB962C8B-B14F-4D97-AF65-F5344CB8AC3E}">
        <p14:creationId xmlns:p14="http://schemas.microsoft.com/office/powerpoint/2010/main" val="1261449613"/>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8FD2C1-4D42-4D05-BE4C-92EB0967FF2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C1F8A5A-E802-4773-B3BA-427D7EA31263}"/>
              </a:ext>
            </a:extLst>
          </p:cNvPr>
          <p:cNvSpPr>
            <a:spLocks noGrp="1"/>
          </p:cNvSpPr>
          <p:nvPr>
            <p:ph type="title" hasCustomPrompt="1"/>
          </p:nvPr>
        </p:nvSpPr>
        <p:spPr>
          <a:xfrm>
            <a:off x="3490755" y="3211144"/>
            <a:ext cx="5210489" cy="1593937"/>
          </a:xfrm>
        </p:spPr>
        <p:txBody>
          <a:bodyPr/>
          <a:lstStyle>
            <a:lvl1pPr algn="ctr">
              <a:defRPr sz="12000"/>
            </a:lvl1pPr>
          </a:lstStyle>
          <a:p>
            <a:r>
              <a:rPr lang="en-US"/>
              <a:t>#1</a:t>
            </a:r>
            <a:endParaRPr lang="en-GB"/>
          </a:p>
        </p:txBody>
      </p:sp>
      <p:sp>
        <p:nvSpPr>
          <p:cNvPr id="6" name="Text Placeholder 5">
            <a:extLst>
              <a:ext uri="{FF2B5EF4-FFF2-40B4-BE49-F238E27FC236}">
                <a16:creationId xmlns:a16="http://schemas.microsoft.com/office/drawing/2014/main" id="{E3CD353B-B6EB-442C-BFDD-AFE8AD388C2E}"/>
              </a:ext>
            </a:extLst>
          </p:cNvPr>
          <p:cNvSpPr>
            <a:spLocks noGrp="1"/>
          </p:cNvSpPr>
          <p:nvPr>
            <p:ph type="body" sz="quarter" idx="10" hasCustomPrompt="1"/>
          </p:nvPr>
        </p:nvSpPr>
        <p:spPr>
          <a:xfrm>
            <a:off x="2912245" y="4810453"/>
            <a:ext cx="6367508" cy="1593937"/>
          </a:xfrm>
        </p:spPr>
        <p:txBody>
          <a:bodyPr>
            <a:normAutofit/>
          </a:bodyPr>
          <a:lstStyle>
            <a:lvl1pPr marL="0" indent="0" algn="ctr">
              <a:lnSpc>
                <a:spcPct val="110000"/>
              </a:lnSpc>
              <a:buNone/>
              <a:defRPr sz="2400"/>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endParaRPr lang="en-GB"/>
          </a:p>
        </p:txBody>
      </p:sp>
      <p:pic>
        <p:nvPicPr>
          <p:cNvPr id="5" name="Graphic 4">
            <a:extLst>
              <a:ext uri="{FF2B5EF4-FFF2-40B4-BE49-F238E27FC236}">
                <a16:creationId xmlns:a16="http://schemas.microsoft.com/office/drawing/2014/main" id="{64002138-8E3E-4935-90D3-63A0BAD5FE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62400" y="482400"/>
            <a:ext cx="2286000" cy="445062"/>
          </a:xfrm>
          <a:prstGeom prst="rect">
            <a:avLst/>
          </a:prstGeom>
        </p:spPr>
      </p:pic>
      <p:sp>
        <p:nvSpPr>
          <p:cNvPr id="3" name="Slide Number Placeholder 2">
            <a:extLst>
              <a:ext uri="{FF2B5EF4-FFF2-40B4-BE49-F238E27FC236}">
                <a16:creationId xmlns:a16="http://schemas.microsoft.com/office/drawing/2014/main" id="{235C32B8-E14E-4AF3-9C52-D1135E6B3433}"/>
              </a:ext>
            </a:extLst>
          </p:cNvPr>
          <p:cNvSpPr>
            <a:spLocks noGrp="1"/>
          </p:cNvSpPr>
          <p:nvPr>
            <p:ph type="sldNum" sz="quarter" idx="11"/>
          </p:nvPr>
        </p:nvSpPr>
        <p:spPr/>
        <p:txBody>
          <a:bodyPr/>
          <a:lstStyle/>
          <a:p>
            <a:fld id="{5D731F12-A32F-42BD-97DF-C5C96A70E88C}" type="slidenum">
              <a:rPr lang="en-GB" smtClean="0"/>
              <a:t>‹#›</a:t>
            </a:fld>
            <a:endParaRPr lang="en-GB"/>
          </a:p>
        </p:txBody>
      </p:sp>
    </p:spTree>
    <p:extLst>
      <p:ext uri="{BB962C8B-B14F-4D97-AF65-F5344CB8AC3E}">
        <p14:creationId xmlns:p14="http://schemas.microsoft.com/office/powerpoint/2010/main" val="380745673"/>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53F19730-F9A6-4FF0-903A-075B74510B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C1F8A5A-E802-4773-B3BA-427D7EA31263}"/>
              </a:ext>
            </a:extLst>
          </p:cNvPr>
          <p:cNvSpPr>
            <a:spLocks noGrp="1"/>
          </p:cNvSpPr>
          <p:nvPr>
            <p:ph type="title" hasCustomPrompt="1"/>
          </p:nvPr>
        </p:nvSpPr>
        <p:spPr>
          <a:xfrm>
            <a:off x="699247" y="1651286"/>
            <a:ext cx="10793506" cy="1593937"/>
          </a:xfrm>
        </p:spPr>
        <p:txBody>
          <a:bodyPr/>
          <a:lstStyle>
            <a:lvl1pPr algn="ctr">
              <a:defRPr sz="7200"/>
            </a:lvl1pPr>
          </a:lstStyle>
          <a:p>
            <a:r>
              <a:rPr lang="en-US"/>
              <a:t>THANK YOU</a:t>
            </a:r>
            <a:endParaRPr lang="en-GB"/>
          </a:p>
        </p:txBody>
      </p:sp>
      <p:pic>
        <p:nvPicPr>
          <p:cNvPr id="7" name="Graphic 6">
            <a:extLst>
              <a:ext uri="{FF2B5EF4-FFF2-40B4-BE49-F238E27FC236}">
                <a16:creationId xmlns:a16="http://schemas.microsoft.com/office/drawing/2014/main" id="{9D5ED953-ACD5-4D19-8F67-DB54197BC63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19026" y="5309506"/>
            <a:ext cx="827551" cy="739928"/>
          </a:xfrm>
          <a:prstGeom prst="rect">
            <a:avLst/>
          </a:prstGeom>
        </p:spPr>
      </p:pic>
      <p:pic>
        <p:nvPicPr>
          <p:cNvPr id="6" name="Graphic 5">
            <a:extLst>
              <a:ext uri="{FF2B5EF4-FFF2-40B4-BE49-F238E27FC236}">
                <a16:creationId xmlns:a16="http://schemas.microsoft.com/office/drawing/2014/main" id="{443E87D6-55DC-4130-83ED-AF46428DA24E}"/>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4400" y="5317200"/>
            <a:ext cx="3853244" cy="750189"/>
          </a:xfrm>
          <a:prstGeom prst="rect">
            <a:avLst/>
          </a:prstGeom>
        </p:spPr>
      </p:pic>
      <p:sp>
        <p:nvSpPr>
          <p:cNvPr id="3" name="Slide Number Placeholder 2">
            <a:extLst>
              <a:ext uri="{FF2B5EF4-FFF2-40B4-BE49-F238E27FC236}">
                <a16:creationId xmlns:a16="http://schemas.microsoft.com/office/drawing/2014/main" id="{6EA4EB0A-0585-4A9B-8CA1-BDD0A8C82773}"/>
              </a:ext>
            </a:extLst>
          </p:cNvPr>
          <p:cNvSpPr>
            <a:spLocks noGrp="1"/>
          </p:cNvSpPr>
          <p:nvPr>
            <p:ph type="sldNum" sz="quarter" idx="10"/>
          </p:nvPr>
        </p:nvSpPr>
        <p:spPr/>
        <p:txBody>
          <a:bodyPr/>
          <a:lstStyle/>
          <a:p>
            <a:fld id="{5D731F12-A32F-42BD-97DF-C5C96A70E88C}" type="slidenum">
              <a:rPr lang="en-GB" smtClean="0"/>
              <a:t>‹#›</a:t>
            </a:fld>
            <a:endParaRPr lang="en-GB"/>
          </a:p>
        </p:txBody>
      </p:sp>
    </p:spTree>
    <p:extLst>
      <p:ext uri="{BB962C8B-B14F-4D97-AF65-F5344CB8AC3E}">
        <p14:creationId xmlns:p14="http://schemas.microsoft.com/office/powerpoint/2010/main" val="245139642"/>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Exclaimer Big Header Blue One Line - Blank">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6D2ED31-0203-4203-A9A0-3AD68866C122}"/>
              </a:ext>
            </a:extLst>
          </p:cNvPr>
          <p:cNvSpPr>
            <a:spLocks noGrp="1"/>
          </p:cNvSpPr>
          <p:nvPr>
            <p:ph type="body" sz="quarter" idx="10" hasCustomPrompt="1"/>
          </p:nvPr>
        </p:nvSpPr>
        <p:spPr>
          <a:xfrm>
            <a:off x="227046" y="541678"/>
            <a:ext cx="9169200" cy="511200"/>
          </a:xfrm>
        </p:spPr>
        <p:txBody>
          <a:bodyPr anchor="ctr">
            <a:normAutofit/>
          </a:bodyPr>
          <a:lstStyle>
            <a:lvl1pPr marL="0" indent="0">
              <a:lnSpc>
                <a:spcPts val="2500"/>
              </a:lnSpc>
              <a:buNone/>
              <a:defRPr sz="3200">
                <a:solidFill>
                  <a:srgbClr val="576476"/>
                </a:solidFill>
                <a:latin typeface="+mj-lt"/>
              </a:defRPr>
            </a:lvl1pPr>
          </a:lstStyle>
          <a:p>
            <a:pPr lvl="0"/>
            <a:r>
              <a:rPr lang="en-GB"/>
              <a:t>PRESENTATION TITLE</a:t>
            </a:r>
          </a:p>
        </p:txBody>
      </p:sp>
      <p:sp>
        <p:nvSpPr>
          <p:cNvPr id="2" name="Slide Number Placeholder 1">
            <a:extLst>
              <a:ext uri="{FF2B5EF4-FFF2-40B4-BE49-F238E27FC236}">
                <a16:creationId xmlns:a16="http://schemas.microsoft.com/office/drawing/2014/main" id="{01241247-63FF-4C7D-8207-CA3C456245F8}"/>
              </a:ext>
            </a:extLst>
          </p:cNvPr>
          <p:cNvSpPr>
            <a:spLocks noGrp="1"/>
          </p:cNvSpPr>
          <p:nvPr>
            <p:ph type="sldNum" sz="quarter" idx="11"/>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2409865444"/>
      </p:ext>
    </p:extLst>
  </p:cSld>
  <p:clrMapOvr>
    <a:masterClrMapping/>
  </p:clrMapOvr>
  <p:extLst>
    <p:ext uri="{DCECCB84-F9BA-43D5-87BE-67443E8EF086}">
      <p15:sldGuideLst xmlns:p15="http://schemas.microsoft.com/office/powerpoint/2012/main">
        <p15:guide id="1" orient="horz" pos="300">
          <p15:clr>
            <a:srgbClr val="FBAE40"/>
          </p15:clr>
        </p15:guide>
        <p15:guide id="2" orient="horz" pos="595">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Exclaimer Big Header Blue One Line - Blank">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6D2ED31-0203-4203-A9A0-3AD68866C122}"/>
              </a:ext>
            </a:extLst>
          </p:cNvPr>
          <p:cNvSpPr>
            <a:spLocks noGrp="1"/>
          </p:cNvSpPr>
          <p:nvPr>
            <p:ph type="body" sz="quarter" idx="10" hasCustomPrompt="1"/>
          </p:nvPr>
        </p:nvSpPr>
        <p:spPr>
          <a:xfrm>
            <a:off x="227046" y="541678"/>
            <a:ext cx="9169200" cy="511200"/>
          </a:xfrm>
        </p:spPr>
        <p:txBody>
          <a:bodyPr anchor="ctr">
            <a:normAutofit/>
          </a:bodyPr>
          <a:lstStyle>
            <a:lvl1pPr marL="0" indent="0">
              <a:lnSpc>
                <a:spcPts val="2500"/>
              </a:lnSpc>
              <a:buNone/>
              <a:defRPr sz="3200">
                <a:solidFill>
                  <a:srgbClr val="576476"/>
                </a:solidFill>
                <a:latin typeface="+mj-lt"/>
              </a:defRPr>
            </a:lvl1pPr>
          </a:lstStyle>
          <a:p>
            <a:pPr lvl="0"/>
            <a:r>
              <a:rPr lang="en-GB"/>
              <a:t>PRESENTATION TITLE</a:t>
            </a:r>
          </a:p>
        </p:txBody>
      </p:sp>
      <p:sp>
        <p:nvSpPr>
          <p:cNvPr id="2" name="Slide Number Placeholder 1">
            <a:extLst>
              <a:ext uri="{FF2B5EF4-FFF2-40B4-BE49-F238E27FC236}">
                <a16:creationId xmlns:a16="http://schemas.microsoft.com/office/drawing/2014/main" id="{01241247-63FF-4C7D-8207-CA3C456245F8}"/>
              </a:ext>
            </a:extLst>
          </p:cNvPr>
          <p:cNvSpPr>
            <a:spLocks noGrp="1"/>
          </p:cNvSpPr>
          <p:nvPr>
            <p:ph type="sldNum" sz="quarter" idx="11"/>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2746756952"/>
      </p:ext>
    </p:extLst>
  </p:cSld>
  <p:clrMapOvr>
    <a:masterClrMapping/>
  </p:clrMapOvr>
  <p:extLst>
    <p:ext uri="{DCECCB84-F9BA-43D5-87BE-67443E8EF086}">
      <p15:sldGuideLst xmlns:p15="http://schemas.microsoft.com/office/powerpoint/2012/main">
        <p15:guide id="1" orient="horz" pos="300">
          <p15:clr>
            <a:srgbClr val="FBAE40"/>
          </p15:clr>
        </p15:guide>
        <p15:guide id="2" orient="horz" pos="595">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Exclaimer Big Header Blue- Blank">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6D2ED31-0203-4203-A9A0-3AD68866C122}"/>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8" name="Text Placeholder 7">
            <a:extLst>
              <a:ext uri="{FF2B5EF4-FFF2-40B4-BE49-F238E27FC236}">
                <a16:creationId xmlns:a16="http://schemas.microsoft.com/office/drawing/2014/main" id="{E1DB38FB-A404-411F-9645-CB6E9E334528}"/>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D19E7D48-7257-42AD-AABF-D75C4DBFAB55}"/>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31962126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Exclaimer Big Header Blue -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9979ED-F518-4F75-800C-07D491B6E4E2}"/>
              </a:ext>
            </a:extLst>
          </p:cNvPr>
          <p:cNvSpPr>
            <a:spLocks noGrp="1"/>
          </p:cNvSpPr>
          <p:nvPr>
            <p:ph idx="1"/>
          </p:nvPr>
        </p:nvSpPr>
        <p:spPr>
          <a:xfrm>
            <a:off x="235570" y="1610451"/>
            <a:ext cx="11621467" cy="4985792"/>
          </a:xfrm>
        </p:spPr>
        <p:txBody>
          <a:bodyPr/>
          <a:lstStyle>
            <a:lvl1pPr>
              <a:defRPr sz="1800"/>
            </a:lvl1pPr>
            <a:lvl2pPr>
              <a:defRPr sz="1600"/>
            </a:lvl2pPr>
            <a:lvl3pPr>
              <a:defRPr sz="1400"/>
            </a:lvl3pPr>
            <a:lvl4pPr>
              <a:defRPr sz="13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5">
            <a:extLst>
              <a:ext uri="{FF2B5EF4-FFF2-40B4-BE49-F238E27FC236}">
                <a16:creationId xmlns:a16="http://schemas.microsoft.com/office/drawing/2014/main" id="{ED546E5C-D8FA-4553-B27B-F1FEFE25F536}"/>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6" name="Text Placeholder 7">
            <a:extLst>
              <a:ext uri="{FF2B5EF4-FFF2-40B4-BE49-F238E27FC236}">
                <a16:creationId xmlns:a16="http://schemas.microsoft.com/office/drawing/2014/main" id="{5223F72D-DAC2-472B-8E8B-9486629652C4}"/>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69FE947A-5EE8-4411-97A0-B0051A421ECC}"/>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9570216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at a desk in front of a window&#10;&#10;Description generated with very high confidence">
            <a:extLst>
              <a:ext uri="{FF2B5EF4-FFF2-40B4-BE49-F238E27FC236}">
                <a16:creationId xmlns:a16="http://schemas.microsoft.com/office/drawing/2014/main" id="{5B78547E-176E-4A03-B82C-E2C3269CBD4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0" y="0"/>
            <a:ext cx="12192000"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44276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Exclaimer Big Header Blue - Two Conten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48D899-7B47-42A6-A543-6743D3A411D0}"/>
              </a:ext>
            </a:extLst>
          </p:cNvPr>
          <p:cNvSpPr>
            <a:spLocks noGrp="1"/>
          </p:cNvSpPr>
          <p:nvPr>
            <p:ph sz="half" idx="1"/>
          </p:nvPr>
        </p:nvSpPr>
        <p:spPr>
          <a:xfrm>
            <a:off x="233999" y="1609199"/>
            <a:ext cx="5536345" cy="49870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09D6E95-5383-462F-89CF-337AFA3C1270}"/>
              </a:ext>
            </a:extLst>
          </p:cNvPr>
          <p:cNvSpPr>
            <a:spLocks noGrp="1"/>
          </p:cNvSpPr>
          <p:nvPr>
            <p:ph sz="half" idx="2"/>
          </p:nvPr>
        </p:nvSpPr>
        <p:spPr>
          <a:xfrm>
            <a:off x="6421658" y="1609200"/>
            <a:ext cx="5435380" cy="49870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5">
            <a:extLst>
              <a:ext uri="{FF2B5EF4-FFF2-40B4-BE49-F238E27FC236}">
                <a16:creationId xmlns:a16="http://schemas.microsoft.com/office/drawing/2014/main" id="{7619464C-7C5E-4D1B-BB3A-5F96D2384FC4}"/>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7" name="Text Placeholder 7">
            <a:extLst>
              <a:ext uri="{FF2B5EF4-FFF2-40B4-BE49-F238E27FC236}">
                <a16:creationId xmlns:a16="http://schemas.microsoft.com/office/drawing/2014/main" id="{75DA16AC-4666-4473-9E14-B24B487E006E}"/>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C832D1E5-4277-497F-898E-9E8B528842D8}"/>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127621696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Exclaimer Big Header Blue - Comparison Two">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C47AC54B-A6A6-4748-97E6-3F3AC7FCE2CC}"/>
              </a:ext>
            </a:extLst>
          </p:cNvPr>
          <p:cNvSpPr/>
          <p:nvPr/>
        </p:nvSpPr>
        <p:spPr>
          <a:xfrm>
            <a:off x="6267651" y="1681163"/>
            <a:ext cx="5589386" cy="47793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A10A84AD-968C-45BE-8D94-3D3F46779E2C}"/>
              </a:ext>
            </a:extLst>
          </p:cNvPr>
          <p:cNvSpPr/>
          <p:nvPr/>
        </p:nvSpPr>
        <p:spPr>
          <a:xfrm>
            <a:off x="11591029"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4" name="Content Placeholder 3">
            <a:extLst>
              <a:ext uri="{FF2B5EF4-FFF2-40B4-BE49-F238E27FC236}">
                <a16:creationId xmlns:a16="http://schemas.microsoft.com/office/drawing/2014/main" id="{CA00C7E2-A0D5-4757-A1B3-D83A2CF53907}"/>
              </a:ext>
            </a:extLst>
          </p:cNvPr>
          <p:cNvSpPr>
            <a:spLocks noGrp="1"/>
          </p:cNvSpPr>
          <p:nvPr userDrawn="1">
            <p:ph sz="half" idx="2"/>
          </p:nvPr>
        </p:nvSpPr>
        <p:spPr>
          <a:xfrm>
            <a:off x="548640" y="2422552"/>
            <a:ext cx="522216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3707A8D-1A0D-48DC-BF15-F6098195C274}"/>
              </a:ext>
            </a:extLst>
          </p:cNvPr>
          <p:cNvSpPr>
            <a:spLocks noGrp="1"/>
          </p:cNvSpPr>
          <p:nvPr userDrawn="1">
            <p:ph type="body" sz="quarter" idx="3" hasCustomPrompt="1"/>
          </p:nvPr>
        </p:nvSpPr>
        <p:spPr>
          <a:xfrm>
            <a:off x="6312310" y="1720328"/>
            <a:ext cx="5496600" cy="394336"/>
          </a:xfrm>
        </p:spPr>
        <p:txBody>
          <a:bodyPr anchor="b">
            <a:normAutofit/>
          </a:bodyPr>
          <a:lstStyle>
            <a:lvl1pPr marL="0" indent="0" algn="ctr">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2</a:t>
            </a:r>
          </a:p>
        </p:txBody>
      </p:sp>
      <p:sp>
        <p:nvSpPr>
          <p:cNvPr id="6" name="Content Placeholder 5">
            <a:extLst>
              <a:ext uri="{FF2B5EF4-FFF2-40B4-BE49-F238E27FC236}">
                <a16:creationId xmlns:a16="http://schemas.microsoft.com/office/drawing/2014/main" id="{A6AFAC17-4CFD-44DC-9F49-6B0440B577D3}"/>
              </a:ext>
            </a:extLst>
          </p:cNvPr>
          <p:cNvSpPr>
            <a:spLocks noGrp="1"/>
          </p:cNvSpPr>
          <p:nvPr userDrawn="1">
            <p:ph sz="quarter" idx="4"/>
          </p:nvPr>
        </p:nvSpPr>
        <p:spPr>
          <a:xfrm>
            <a:off x="6421202" y="2422552"/>
            <a:ext cx="5222158"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Rectangle: Rounded Corners 14">
            <a:extLst>
              <a:ext uri="{FF2B5EF4-FFF2-40B4-BE49-F238E27FC236}">
                <a16:creationId xmlns:a16="http://schemas.microsoft.com/office/drawing/2014/main" id="{3BFD3922-2B13-4D6A-8AE7-CA30FA34E1C3}"/>
              </a:ext>
            </a:extLst>
          </p:cNvPr>
          <p:cNvSpPr/>
          <p:nvPr/>
        </p:nvSpPr>
        <p:spPr>
          <a:xfrm>
            <a:off x="334963" y="1681163"/>
            <a:ext cx="5589386" cy="47793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CEAFCA31-6B5E-48A6-A0FD-540CE1B3ED00}"/>
              </a:ext>
            </a:extLst>
          </p:cNvPr>
          <p:cNvSpPr/>
          <p:nvPr/>
        </p:nvSpPr>
        <p:spPr>
          <a:xfrm>
            <a:off x="5658341"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3" name="Text Placeholder 2">
            <a:extLst>
              <a:ext uri="{FF2B5EF4-FFF2-40B4-BE49-F238E27FC236}">
                <a16:creationId xmlns:a16="http://schemas.microsoft.com/office/drawing/2014/main" id="{4D14B8B7-124B-47A4-A7C8-46978248B416}"/>
              </a:ext>
            </a:extLst>
          </p:cNvPr>
          <p:cNvSpPr>
            <a:spLocks noGrp="1"/>
          </p:cNvSpPr>
          <p:nvPr userDrawn="1">
            <p:ph type="body" idx="1" hasCustomPrompt="1"/>
          </p:nvPr>
        </p:nvSpPr>
        <p:spPr>
          <a:xfrm>
            <a:off x="379411" y="1720328"/>
            <a:ext cx="5496811" cy="399600"/>
          </a:xfrm>
        </p:spPr>
        <p:txBody>
          <a:bodyPr anchor="b">
            <a:normAutofit/>
          </a:bodyPr>
          <a:lstStyle>
            <a:lvl1pPr marL="0" indent="0" algn="ctr">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1</a:t>
            </a:r>
          </a:p>
        </p:txBody>
      </p:sp>
      <p:sp>
        <p:nvSpPr>
          <p:cNvPr id="14" name="Text Placeholder 5">
            <a:extLst>
              <a:ext uri="{FF2B5EF4-FFF2-40B4-BE49-F238E27FC236}">
                <a16:creationId xmlns:a16="http://schemas.microsoft.com/office/drawing/2014/main" id="{98EB201C-AE11-4653-B44E-0B09B7A506A1}"/>
              </a:ext>
            </a:extLst>
          </p:cNvPr>
          <p:cNvSpPr>
            <a:spLocks noGrp="1"/>
          </p:cNvSpPr>
          <p:nvPr userDrawn="1">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17" name="Text Placeholder 7">
            <a:extLst>
              <a:ext uri="{FF2B5EF4-FFF2-40B4-BE49-F238E27FC236}">
                <a16:creationId xmlns:a16="http://schemas.microsoft.com/office/drawing/2014/main" id="{940106B2-6D6A-4259-8BA0-0125B364EC05}"/>
              </a:ext>
            </a:extLst>
          </p:cNvPr>
          <p:cNvSpPr>
            <a:spLocks noGrp="1"/>
          </p:cNvSpPr>
          <p:nvPr userDrawn="1">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1B70981C-E501-41D9-8AA7-B0E15727193A}"/>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150763209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Exclaimer Big Header Blue - Comparison Three 1">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C47AC54B-A6A6-4748-97E6-3F3AC7FCE2CC}"/>
              </a:ext>
            </a:extLst>
          </p:cNvPr>
          <p:cNvSpPr/>
          <p:nvPr/>
        </p:nvSpPr>
        <p:spPr>
          <a:xfrm>
            <a:off x="4295733" y="1678531"/>
            <a:ext cx="3600000" cy="47793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A10A84AD-968C-45BE-8D94-3D3F46779E2C}"/>
              </a:ext>
            </a:extLst>
          </p:cNvPr>
          <p:cNvSpPr/>
          <p:nvPr/>
        </p:nvSpPr>
        <p:spPr>
          <a:xfrm>
            <a:off x="7625519"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4" name="Content Placeholder 3">
            <a:extLst>
              <a:ext uri="{FF2B5EF4-FFF2-40B4-BE49-F238E27FC236}">
                <a16:creationId xmlns:a16="http://schemas.microsoft.com/office/drawing/2014/main" id="{CA00C7E2-A0D5-4757-A1B3-D83A2CF53907}"/>
              </a:ext>
            </a:extLst>
          </p:cNvPr>
          <p:cNvSpPr>
            <a:spLocks noGrp="1"/>
          </p:cNvSpPr>
          <p:nvPr userDrawn="1">
            <p:ph sz="half" idx="2"/>
          </p:nvPr>
        </p:nvSpPr>
        <p:spPr>
          <a:xfrm>
            <a:off x="54864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3707A8D-1A0D-48DC-BF15-F6098195C274}"/>
              </a:ext>
            </a:extLst>
          </p:cNvPr>
          <p:cNvSpPr>
            <a:spLocks noGrp="1"/>
          </p:cNvSpPr>
          <p:nvPr userDrawn="1">
            <p:ph type="body" sz="quarter" idx="3" hasCustomPrompt="1"/>
          </p:nvPr>
        </p:nvSpPr>
        <p:spPr>
          <a:xfrm>
            <a:off x="4352313" y="1720328"/>
            <a:ext cx="3495624" cy="394336"/>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2</a:t>
            </a:r>
          </a:p>
        </p:txBody>
      </p:sp>
      <p:sp>
        <p:nvSpPr>
          <p:cNvPr id="6" name="Content Placeholder 5">
            <a:extLst>
              <a:ext uri="{FF2B5EF4-FFF2-40B4-BE49-F238E27FC236}">
                <a16:creationId xmlns:a16="http://schemas.microsoft.com/office/drawing/2014/main" id="{A6AFAC17-4CFD-44DC-9F49-6B0440B577D3}"/>
              </a:ext>
            </a:extLst>
          </p:cNvPr>
          <p:cNvSpPr>
            <a:spLocks noGrp="1"/>
          </p:cNvSpPr>
          <p:nvPr userDrawn="1">
            <p:ph sz="quarter" idx="4"/>
          </p:nvPr>
        </p:nvSpPr>
        <p:spPr>
          <a:xfrm>
            <a:off x="449301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Rectangle: Rounded Corners 14">
            <a:extLst>
              <a:ext uri="{FF2B5EF4-FFF2-40B4-BE49-F238E27FC236}">
                <a16:creationId xmlns:a16="http://schemas.microsoft.com/office/drawing/2014/main" id="{3BFD3922-2B13-4D6A-8AE7-CA30FA34E1C3}"/>
              </a:ext>
            </a:extLst>
          </p:cNvPr>
          <p:cNvSpPr/>
          <p:nvPr/>
        </p:nvSpPr>
        <p:spPr>
          <a:xfrm>
            <a:off x="334963" y="1681163"/>
            <a:ext cx="3600000" cy="47793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CEAFCA31-6B5E-48A6-A0FD-540CE1B3ED00}"/>
              </a:ext>
            </a:extLst>
          </p:cNvPr>
          <p:cNvSpPr/>
          <p:nvPr/>
        </p:nvSpPr>
        <p:spPr>
          <a:xfrm>
            <a:off x="3665158"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3" name="Text Placeholder 2">
            <a:extLst>
              <a:ext uri="{FF2B5EF4-FFF2-40B4-BE49-F238E27FC236}">
                <a16:creationId xmlns:a16="http://schemas.microsoft.com/office/drawing/2014/main" id="{4D14B8B7-124B-47A4-A7C8-46978248B416}"/>
              </a:ext>
            </a:extLst>
          </p:cNvPr>
          <p:cNvSpPr>
            <a:spLocks noGrp="1"/>
          </p:cNvSpPr>
          <p:nvPr userDrawn="1">
            <p:ph type="body" idx="1" hasCustomPrompt="1"/>
          </p:nvPr>
        </p:nvSpPr>
        <p:spPr>
          <a:xfrm>
            <a:off x="379411" y="1720328"/>
            <a:ext cx="3503628" cy="399600"/>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1</a:t>
            </a:r>
          </a:p>
        </p:txBody>
      </p:sp>
      <p:sp>
        <p:nvSpPr>
          <p:cNvPr id="17" name="Rectangle: Rounded Corners 16">
            <a:extLst>
              <a:ext uri="{FF2B5EF4-FFF2-40B4-BE49-F238E27FC236}">
                <a16:creationId xmlns:a16="http://schemas.microsoft.com/office/drawing/2014/main" id="{5268DB07-AFD0-4A5F-B9C4-97F732049410}"/>
              </a:ext>
            </a:extLst>
          </p:cNvPr>
          <p:cNvSpPr/>
          <p:nvPr userDrawn="1"/>
        </p:nvSpPr>
        <p:spPr>
          <a:xfrm>
            <a:off x="8257038" y="1678531"/>
            <a:ext cx="3600000" cy="47793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reeform: Shape 17">
            <a:extLst>
              <a:ext uri="{FF2B5EF4-FFF2-40B4-BE49-F238E27FC236}">
                <a16:creationId xmlns:a16="http://schemas.microsoft.com/office/drawing/2014/main" id="{D4B7682E-7CB9-4D3E-BDE5-6B234ED9731A}"/>
              </a:ext>
            </a:extLst>
          </p:cNvPr>
          <p:cNvSpPr/>
          <p:nvPr userDrawn="1"/>
        </p:nvSpPr>
        <p:spPr>
          <a:xfrm>
            <a:off x="11586824"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9" name="Text Placeholder 8">
            <a:extLst>
              <a:ext uri="{FF2B5EF4-FFF2-40B4-BE49-F238E27FC236}">
                <a16:creationId xmlns:a16="http://schemas.microsoft.com/office/drawing/2014/main" id="{A025F5EA-1C62-4FE3-9D4F-23DAE5588F42}"/>
              </a:ext>
            </a:extLst>
          </p:cNvPr>
          <p:cNvSpPr>
            <a:spLocks noGrp="1"/>
          </p:cNvSpPr>
          <p:nvPr>
            <p:ph type="body" sz="quarter" idx="11" hasCustomPrompt="1"/>
          </p:nvPr>
        </p:nvSpPr>
        <p:spPr>
          <a:xfrm>
            <a:off x="8318501" y="1720328"/>
            <a:ext cx="3494088" cy="393700"/>
          </a:xfrm>
        </p:spPr>
        <p:txBody>
          <a:bodyPr anchor="ctr">
            <a:noAutofit/>
          </a:bodyPr>
          <a:lstStyle>
            <a:lvl1pPr marL="0" indent="0" algn="ctr">
              <a:buNone/>
              <a:defRPr sz="2000">
                <a:solidFill>
                  <a:schemeClr val="bg1"/>
                </a:solidFill>
                <a:latin typeface="+mj-lt"/>
              </a:defRPr>
            </a:lvl1pPr>
          </a:lstStyle>
          <a:p>
            <a:pPr lvl="0"/>
            <a:r>
              <a:rPr lang="en-GB"/>
              <a:t>Heading 3</a:t>
            </a:r>
          </a:p>
        </p:txBody>
      </p:sp>
      <p:sp>
        <p:nvSpPr>
          <p:cNvPr id="19" name="Content Placeholder 18">
            <a:extLst>
              <a:ext uri="{FF2B5EF4-FFF2-40B4-BE49-F238E27FC236}">
                <a16:creationId xmlns:a16="http://schemas.microsoft.com/office/drawing/2014/main" id="{AB8CB09D-4BE2-47B9-9FB0-6A1FBE11A4E0}"/>
              </a:ext>
            </a:extLst>
          </p:cNvPr>
          <p:cNvSpPr>
            <a:spLocks noGrp="1"/>
          </p:cNvSpPr>
          <p:nvPr>
            <p:ph sz="quarter" idx="12"/>
          </p:nvPr>
        </p:nvSpPr>
        <p:spPr>
          <a:xfrm>
            <a:off x="8437379" y="2421827"/>
            <a:ext cx="3367325"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5">
            <a:extLst>
              <a:ext uri="{FF2B5EF4-FFF2-40B4-BE49-F238E27FC236}">
                <a16:creationId xmlns:a16="http://schemas.microsoft.com/office/drawing/2014/main" id="{D73E587B-BC04-42DC-A4EF-2CC475C6A5C8}"/>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23" name="Text Placeholder 7">
            <a:extLst>
              <a:ext uri="{FF2B5EF4-FFF2-40B4-BE49-F238E27FC236}">
                <a16:creationId xmlns:a16="http://schemas.microsoft.com/office/drawing/2014/main" id="{D2C2960A-AA3B-4F46-8F55-34486B85F732}"/>
              </a:ext>
            </a:extLst>
          </p:cNvPr>
          <p:cNvSpPr>
            <a:spLocks noGrp="1"/>
          </p:cNvSpPr>
          <p:nvPr>
            <p:ph type="body" sz="quarter" idx="13"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960DAAB6-4D69-423C-909B-54F0721297C8}"/>
              </a:ext>
            </a:extLst>
          </p:cNvPr>
          <p:cNvSpPr>
            <a:spLocks noGrp="1"/>
          </p:cNvSpPr>
          <p:nvPr>
            <p:ph type="sldNum" sz="quarter" idx="14"/>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142468766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Exclaimer Big Header Blue - Comparison Three 2">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C47AC54B-A6A6-4748-97E6-3F3AC7FCE2CC}"/>
              </a:ext>
            </a:extLst>
          </p:cNvPr>
          <p:cNvSpPr/>
          <p:nvPr/>
        </p:nvSpPr>
        <p:spPr>
          <a:xfrm>
            <a:off x="4295733" y="1678531"/>
            <a:ext cx="3600000" cy="47793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A10A84AD-968C-45BE-8D94-3D3F46779E2C}"/>
              </a:ext>
            </a:extLst>
          </p:cNvPr>
          <p:cNvSpPr/>
          <p:nvPr/>
        </p:nvSpPr>
        <p:spPr>
          <a:xfrm>
            <a:off x="7625519"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4" name="Content Placeholder 3">
            <a:extLst>
              <a:ext uri="{FF2B5EF4-FFF2-40B4-BE49-F238E27FC236}">
                <a16:creationId xmlns:a16="http://schemas.microsoft.com/office/drawing/2014/main" id="{CA00C7E2-A0D5-4757-A1B3-D83A2CF53907}"/>
              </a:ext>
            </a:extLst>
          </p:cNvPr>
          <p:cNvSpPr>
            <a:spLocks noGrp="1"/>
          </p:cNvSpPr>
          <p:nvPr userDrawn="1">
            <p:ph sz="half" idx="2"/>
          </p:nvPr>
        </p:nvSpPr>
        <p:spPr>
          <a:xfrm>
            <a:off x="54864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3707A8D-1A0D-48DC-BF15-F6098195C274}"/>
              </a:ext>
            </a:extLst>
          </p:cNvPr>
          <p:cNvSpPr>
            <a:spLocks noGrp="1"/>
          </p:cNvSpPr>
          <p:nvPr userDrawn="1">
            <p:ph type="body" sz="quarter" idx="3" hasCustomPrompt="1"/>
          </p:nvPr>
        </p:nvSpPr>
        <p:spPr>
          <a:xfrm>
            <a:off x="4352313" y="1720328"/>
            <a:ext cx="3495624" cy="394336"/>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2</a:t>
            </a:r>
          </a:p>
        </p:txBody>
      </p:sp>
      <p:sp>
        <p:nvSpPr>
          <p:cNvPr id="6" name="Content Placeholder 5">
            <a:extLst>
              <a:ext uri="{FF2B5EF4-FFF2-40B4-BE49-F238E27FC236}">
                <a16:creationId xmlns:a16="http://schemas.microsoft.com/office/drawing/2014/main" id="{A6AFAC17-4CFD-44DC-9F49-6B0440B577D3}"/>
              </a:ext>
            </a:extLst>
          </p:cNvPr>
          <p:cNvSpPr>
            <a:spLocks noGrp="1"/>
          </p:cNvSpPr>
          <p:nvPr userDrawn="1">
            <p:ph sz="quarter" idx="4"/>
          </p:nvPr>
        </p:nvSpPr>
        <p:spPr>
          <a:xfrm>
            <a:off x="449301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Rectangle: Rounded Corners 14">
            <a:extLst>
              <a:ext uri="{FF2B5EF4-FFF2-40B4-BE49-F238E27FC236}">
                <a16:creationId xmlns:a16="http://schemas.microsoft.com/office/drawing/2014/main" id="{3BFD3922-2B13-4D6A-8AE7-CA30FA34E1C3}"/>
              </a:ext>
            </a:extLst>
          </p:cNvPr>
          <p:cNvSpPr/>
          <p:nvPr/>
        </p:nvSpPr>
        <p:spPr>
          <a:xfrm>
            <a:off x="334963" y="1681163"/>
            <a:ext cx="3600000" cy="477930"/>
          </a:xfrm>
          <a:prstGeom prst="roundRect">
            <a:avLst>
              <a:gd name="adj" fmla="val 50000"/>
            </a:avLst>
          </a:prstGeom>
          <a:solidFill>
            <a:srgbClr val="7F3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CEAFCA31-6B5E-48A6-A0FD-540CE1B3ED00}"/>
              </a:ext>
            </a:extLst>
          </p:cNvPr>
          <p:cNvSpPr/>
          <p:nvPr/>
        </p:nvSpPr>
        <p:spPr>
          <a:xfrm>
            <a:off x="3665158"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3" name="Text Placeholder 2">
            <a:extLst>
              <a:ext uri="{FF2B5EF4-FFF2-40B4-BE49-F238E27FC236}">
                <a16:creationId xmlns:a16="http://schemas.microsoft.com/office/drawing/2014/main" id="{4D14B8B7-124B-47A4-A7C8-46978248B416}"/>
              </a:ext>
            </a:extLst>
          </p:cNvPr>
          <p:cNvSpPr>
            <a:spLocks noGrp="1"/>
          </p:cNvSpPr>
          <p:nvPr userDrawn="1">
            <p:ph type="body" idx="1" hasCustomPrompt="1"/>
          </p:nvPr>
        </p:nvSpPr>
        <p:spPr>
          <a:xfrm>
            <a:off x="379411" y="1720328"/>
            <a:ext cx="3503628" cy="399600"/>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1</a:t>
            </a:r>
          </a:p>
        </p:txBody>
      </p:sp>
      <p:sp>
        <p:nvSpPr>
          <p:cNvPr id="17" name="Rectangle: Rounded Corners 16">
            <a:extLst>
              <a:ext uri="{FF2B5EF4-FFF2-40B4-BE49-F238E27FC236}">
                <a16:creationId xmlns:a16="http://schemas.microsoft.com/office/drawing/2014/main" id="{5268DB07-AFD0-4A5F-B9C4-97F732049410}"/>
              </a:ext>
            </a:extLst>
          </p:cNvPr>
          <p:cNvSpPr/>
          <p:nvPr userDrawn="1"/>
        </p:nvSpPr>
        <p:spPr>
          <a:xfrm>
            <a:off x="8257038" y="1678531"/>
            <a:ext cx="3600000" cy="47793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reeform: Shape 17">
            <a:extLst>
              <a:ext uri="{FF2B5EF4-FFF2-40B4-BE49-F238E27FC236}">
                <a16:creationId xmlns:a16="http://schemas.microsoft.com/office/drawing/2014/main" id="{D4B7682E-7CB9-4D3E-BDE5-6B234ED9731A}"/>
              </a:ext>
            </a:extLst>
          </p:cNvPr>
          <p:cNvSpPr/>
          <p:nvPr userDrawn="1"/>
        </p:nvSpPr>
        <p:spPr>
          <a:xfrm>
            <a:off x="11586824"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9" name="Text Placeholder 8">
            <a:extLst>
              <a:ext uri="{FF2B5EF4-FFF2-40B4-BE49-F238E27FC236}">
                <a16:creationId xmlns:a16="http://schemas.microsoft.com/office/drawing/2014/main" id="{A025F5EA-1C62-4FE3-9D4F-23DAE5588F42}"/>
              </a:ext>
            </a:extLst>
          </p:cNvPr>
          <p:cNvSpPr>
            <a:spLocks noGrp="1"/>
          </p:cNvSpPr>
          <p:nvPr>
            <p:ph type="body" sz="quarter" idx="11" hasCustomPrompt="1"/>
          </p:nvPr>
        </p:nvSpPr>
        <p:spPr>
          <a:xfrm>
            <a:off x="8318501" y="1720328"/>
            <a:ext cx="3494088" cy="393700"/>
          </a:xfrm>
        </p:spPr>
        <p:txBody>
          <a:bodyPr anchor="ctr">
            <a:noAutofit/>
          </a:bodyPr>
          <a:lstStyle>
            <a:lvl1pPr marL="0" indent="0" algn="ctr">
              <a:buNone/>
              <a:defRPr sz="2000">
                <a:solidFill>
                  <a:schemeClr val="bg1"/>
                </a:solidFill>
                <a:latin typeface="+mj-lt"/>
              </a:defRPr>
            </a:lvl1pPr>
          </a:lstStyle>
          <a:p>
            <a:pPr lvl="0"/>
            <a:r>
              <a:rPr lang="en-GB"/>
              <a:t>Heading 3</a:t>
            </a:r>
          </a:p>
        </p:txBody>
      </p:sp>
      <p:sp>
        <p:nvSpPr>
          <p:cNvPr id="19" name="Content Placeholder 18">
            <a:extLst>
              <a:ext uri="{FF2B5EF4-FFF2-40B4-BE49-F238E27FC236}">
                <a16:creationId xmlns:a16="http://schemas.microsoft.com/office/drawing/2014/main" id="{AB8CB09D-4BE2-47B9-9FB0-6A1FBE11A4E0}"/>
              </a:ext>
            </a:extLst>
          </p:cNvPr>
          <p:cNvSpPr>
            <a:spLocks noGrp="1"/>
          </p:cNvSpPr>
          <p:nvPr>
            <p:ph sz="quarter" idx="12"/>
          </p:nvPr>
        </p:nvSpPr>
        <p:spPr>
          <a:xfrm>
            <a:off x="8437379" y="2421827"/>
            <a:ext cx="3367325"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5">
            <a:extLst>
              <a:ext uri="{FF2B5EF4-FFF2-40B4-BE49-F238E27FC236}">
                <a16:creationId xmlns:a16="http://schemas.microsoft.com/office/drawing/2014/main" id="{52EA1892-DDDF-4DC5-B5DB-739225D39584}"/>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23" name="Text Placeholder 7">
            <a:extLst>
              <a:ext uri="{FF2B5EF4-FFF2-40B4-BE49-F238E27FC236}">
                <a16:creationId xmlns:a16="http://schemas.microsoft.com/office/drawing/2014/main" id="{A72E0E68-3023-481E-841C-0773012E9BBC}"/>
              </a:ext>
            </a:extLst>
          </p:cNvPr>
          <p:cNvSpPr>
            <a:spLocks noGrp="1"/>
          </p:cNvSpPr>
          <p:nvPr>
            <p:ph type="body" sz="quarter" idx="13"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A01935D7-EFFE-4385-A4CC-D9AA9A675E95}"/>
              </a:ext>
            </a:extLst>
          </p:cNvPr>
          <p:cNvSpPr>
            <a:spLocks noGrp="1"/>
          </p:cNvSpPr>
          <p:nvPr>
            <p:ph type="sldNum" sz="quarter" idx="14"/>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47050062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Exclaimer Big Header Blue - Content Tex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60C87D-386C-4EC8-B1A1-67B320BCF55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40527" y="1298077"/>
            <a:ext cx="4478073" cy="5559924"/>
          </a:xfrm>
          <a:prstGeom prst="rect">
            <a:avLst/>
          </a:prstGeom>
        </p:spPr>
      </p:pic>
      <p:sp>
        <p:nvSpPr>
          <p:cNvPr id="9" name="Content Placeholder 8">
            <a:extLst>
              <a:ext uri="{FF2B5EF4-FFF2-40B4-BE49-F238E27FC236}">
                <a16:creationId xmlns:a16="http://schemas.microsoft.com/office/drawing/2014/main" id="{9300D0F3-687E-4EC3-97D7-6995822FE3D2}"/>
              </a:ext>
            </a:extLst>
          </p:cNvPr>
          <p:cNvSpPr>
            <a:spLocks noGrp="1"/>
          </p:cNvSpPr>
          <p:nvPr>
            <p:ph sz="quarter" idx="12" hasCustomPrompt="1"/>
          </p:nvPr>
        </p:nvSpPr>
        <p:spPr>
          <a:xfrm>
            <a:off x="627063" y="1573212"/>
            <a:ext cx="3882184" cy="5021988"/>
          </a:xfrm>
        </p:spPr>
        <p:txBody>
          <a:bodyPr>
            <a:normAutofit/>
          </a:bodyPr>
          <a:lstStyle>
            <a:lvl1pPr marL="0" indent="0">
              <a:buNone/>
              <a:defRPr sz="2200">
                <a:latin typeface="+mj-lt"/>
              </a:defRPr>
            </a:lvl1pPr>
          </a:lstStyle>
          <a:p>
            <a:pPr lvl="0"/>
            <a:r>
              <a:rPr lang="en-GB"/>
              <a:t>Text or graphic content</a:t>
            </a:r>
          </a:p>
        </p:txBody>
      </p:sp>
      <p:sp>
        <p:nvSpPr>
          <p:cNvPr id="11" name="Content Placeholder 10">
            <a:extLst>
              <a:ext uri="{FF2B5EF4-FFF2-40B4-BE49-F238E27FC236}">
                <a16:creationId xmlns:a16="http://schemas.microsoft.com/office/drawing/2014/main" id="{77077672-88C5-4317-A84F-AB1D89C121CF}"/>
              </a:ext>
            </a:extLst>
          </p:cNvPr>
          <p:cNvSpPr>
            <a:spLocks noGrp="1"/>
          </p:cNvSpPr>
          <p:nvPr>
            <p:ph sz="quarter" idx="13" hasCustomPrompt="1"/>
          </p:nvPr>
        </p:nvSpPr>
        <p:spPr>
          <a:xfrm>
            <a:off x="5105400" y="1573212"/>
            <a:ext cx="6751638" cy="5021263"/>
          </a:xfrm>
        </p:spPr>
        <p:txBody>
          <a:bodyPr/>
          <a:lstStyle>
            <a:lvl1pPr marL="0" indent="0">
              <a:buNone/>
              <a:defRPr/>
            </a:lvl1pPr>
          </a:lstStyle>
          <a:p>
            <a:pPr lvl="0"/>
            <a:r>
              <a:rPr lang="en-GB"/>
              <a:t>Text or graphic content</a:t>
            </a:r>
          </a:p>
        </p:txBody>
      </p:sp>
      <p:sp>
        <p:nvSpPr>
          <p:cNvPr id="7" name="Text Placeholder 5">
            <a:extLst>
              <a:ext uri="{FF2B5EF4-FFF2-40B4-BE49-F238E27FC236}">
                <a16:creationId xmlns:a16="http://schemas.microsoft.com/office/drawing/2014/main" id="{D0B42E6E-7732-4777-98C3-B4277D5CA8BB}"/>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10" name="Text Placeholder 7">
            <a:extLst>
              <a:ext uri="{FF2B5EF4-FFF2-40B4-BE49-F238E27FC236}">
                <a16:creationId xmlns:a16="http://schemas.microsoft.com/office/drawing/2014/main" id="{EC76F0FF-2403-4095-9DC7-CB2537552F69}"/>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5BD374FC-E731-4A3E-A324-04693AE9E9C1}"/>
              </a:ext>
            </a:extLst>
          </p:cNvPr>
          <p:cNvSpPr>
            <a:spLocks noGrp="1"/>
          </p:cNvSpPr>
          <p:nvPr>
            <p:ph type="sldNum" sz="quarter" idx="14"/>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578684191"/>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Exclaimer Big Header Blue One Line - Blank">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6D2ED31-0203-4203-A9A0-3AD68866C122}"/>
              </a:ext>
            </a:extLst>
          </p:cNvPr>
          <p:cNvSpPr>
            <a:spLocks noGrp="1"/>
          </p:cNvSpPr>
          <p:nvPr>
            <p:ph type="body" sz="quarter" idx="10" hasCustomPrompt="1"/>
          </p:nvPr>
        </p:nvSpPr>
        <p:spPr>
          <a:xfrm>
            <a:off x="227046" y="541678"/>
            <a:ext cx="9169200" cy="511200"/>
          </a:xfrm>
        </p:spPr>
        <p:txBody>
          <a:bodyPr anchor="ctr">
            <a:normAutofit/>
          </a:bodyPr>
          <a:lstStyle>
            <a:lvl1pPr marL="0" indent="0">
              <a:lnSpc>
                <a:spcPts val="2500"/>
              </a:lnSpc>
              <a:buNone/>
              <a:defRPr sz="3200">
                <a:solidFill>
                  <a:srgbClr val="576476"/>
                </a:solidFill>
                <a:latin typeface="+mj-lt"/>
              </a:defRPr>
            </a:lvl1pPr>
          </a:lstStyle>
          <a:p>
            <a:pPr lvl="0"/>
            <a:r>
              <a:rPr lang="en-GB"/>
              <a:t>PRESENTATION TITLE</a:t>
            </a:r>
          </a:p>
        </p:txBody>
      </p:sp>
      <p:sp>
        <p:nvSpPr>
          <p:cNvPr id="2" name="Slide Number Placeholder 1">
            <a:extLst>
              <a:ext uri="{FF2B5EF4-FFF2-40B4-BE49-F238E27FC236}">
                <a16:creationId xmlns:a16="http://schemas.microsoft.com/office/drawing/2014/main" id="{01241247-63FF-4C7D-8207-CA3C456245F8}"/>
              </a:ext>
            </a:extLst>
          </p:cNvPr>
          <p:cNvSpPr>
            <a:spLocks noGrp="1"/>
          </p:cNvSpPr>
          <p:nvPr>
            <p:ph type="sldNum" sz="quarter" idx="11"/>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3029614494"/>
      </p:ext>
    </p:extLst>
  </p:cSld>
  <p:clrMapOvr>
    <a:masterClrMapping/>
  </p:clrMapOvr>
  <p:extLst>
    <p:ext uri="{DCECCB84-F9BA-43D5-87BE-67443E8EF086}">
      <p15:sldGuideLst xmlns:p15="http://schemas.microsoft.com/office/powerpoint/2012/main">
        <p15:guide id="1" orient="horz" pos="300">
          <p15:clr>
            <a:srgbClr val="FBAE40"/>
          </p15:clr>
        </p15:guide>
        <p15:guide id="2" orient="horz" pos="595">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Exclaimer Big Header Blue- Blank">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6D2ED31-0203-4203-A9A0-3AD68866C122}"/>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8" name="Text Placeholder 7">
            <a:extLst>
              <a:ext uri="{FF2B5EF4-FFF2-40B4-BE49-F238E27FC236}">
                <a16:creationId xmlns:a16="http://schemas.microsoft.com/office/drawing/2014/main" id="{E1DB38FB-A404-411F-9645-CB6E9E334528}"/>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D19E7D48-7257-42AD-AABF-D75C4DBFAB55}"/>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351403162"/>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Exclaimer Big Header Blue -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9979ED-F518-4F75-800C-07D491B6E4E2}"/>
              </a:ext>
            </a:extLst>
          </p:cNvPr>
          <p:cNvSpPr>
            <a:spLocks noGrp="1"/>
          </p:cNvSpPr>
          <p:nvPr>
            <p:ph idx="1"/>
          </p:nvPr>
        </p:nvSpPr>
        <p:spPr>
          <a:xfrm>
            <a:off x="235570" y="1610451"/>
            <a:ext cx="11621467" cy="4985792"/>
          </a:xfrm>
        </p:spPr>
        <p:txBody>
          <a:bodyPr/>
          <a:lstStyle>
            <a:lvl1pPr>
              <a:defRPr sz="1800"/>
            </a:lvl1pPr>
            <a:lvl2pPr>
              <a:defRPr sz="1600"/>
            </a:lvl2pPr>
            <a:lvl3pPr>
              <a:defRPr sz="1400"/>
            </a:lvl3pPr>
            <a:lvl4pPr>
              <a:defRPr sz="13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5">
            <a:extLst>
              <a:ext uri="{FF2B5EF4-FFF2-40B4-BE49-F238E27FC236}">
                <a16:creationId xmlns:a16="http://schemas.microsoft.com/office/drawing/2014/main" id="{ED546E5C-D8FA-4553-B27B-F1FEFE25F536}"/>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6" name="Text Placeholder 7">
            <a:extLst>
              <a:ext uri="{FF2B5EF4-FFF2-40B4-BE49-F238E27FC236}">
                <a16:creationId xmlns:a16="http://schemas.microsoft.com/office/drawing/2014/main" id="{5223F72D-DAC2-472B-8E8B-9486629652C4}"/>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69FE947A-5EE8-4411-97A0-B0051A421ECC}"/>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197968312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Exclaimer Big Header Blue - Two Conten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48D899-7B47-42A6-A543-6743D3A411D0}"/>
              </a:ext>
            </a:extLst>
          </p:cNvPr>
          <p:cNvSpPr>
            <a:spLocks noGrp="1"/>
          </p:cNvSpPr>
          <p:nvPr>
            <p:ph sz="half" idx="1"/>
          </p:nvPr>
        </p:nvSpPr>
        <p:spPr>
          <a:xfrm>
            <a:off x="233999" y="1609199"/>
            <a:ext cx="5536345" cy="49870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09D6E95-5383-462F-89CF-337AFA3C1270}"/>
              </a:ext>
            </a:extLst>
          </p:cNvPr>
          <p:cNvSpPr>
            <a:spLocks noGrp="1"/>
          </p:cNvSpPr>
          <p:nvPr>
            <p:ph sz="half" idx="2"/>
          </p:nvPr>
        </p:nvSpPr>
        <p:spPr>
          <a:xfrm>
            <a:off x="6421658" y="1609200"/>
            <a:ext cx="5435380" cy="49870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5">
            <a:extLst>
              <a:ext uri="{FF2B5EF4-FFF2-40B4-BE49-F238E27FC236}">
                <a16:creationId xmlns:a16="http://schemas.microsoft.com/office/drawing/2014/main" id="{7619464C-7C5E-4D1B-BB3A-5F96D2384FC4}"/>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7" name="Text Placeholder 7">
            <a:extLst>
              <a:ext uri="{FF2B5EF4-FFF2-40B4-BE49-F238E27FC236}">
                <a16:creationId xmlns:a16="http://schemas.microsoft.com/office/drawing/2014/main" id="{75DA16AC-4666-4473-9E14-B24B487E006E}"/>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C832D1E5-4277-497F-898E-9E8B528842D8}"/>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70810507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Exclaimer Big Header Blue - Comparison Two">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C47AC54B-A6A6-4748-97E6-3F3AC7FCE2CC}"/>
              </a:ext>
            </a:extLst>
          </p:cNvPr>
          <p:cNvSpPr/>
          <p:nvPr/>
        </p:nvSpPr>
        <p:spPr>
          <a:xfrm>
            <a:off x="6267651" y="1681163"/>
            <a:ext cx="5589386" cy="47793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A10A84AD-968C-45BE-8D94-3D3F46779E2C}"/>
              </a:ext>
            </a:extLst>
          </p:cNvPr>
          <p:cNvSpPr/>
          <p:nvPr/>
        </p:nvSpPr>
        <p:spPr>
          <a:xfrm>
            <a:off x="11591029"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4" name="Content Placeholder 3">
            <a:extLst>
              <a:ext uri="{FF2B5EF4-FFF2-40B4-BE49-F238E27FC236}">
                <a16:creationId xmlns:a16="http://schemas.microsoft.com/office/drawing/2014/main" id="{CA00C7E2-A0D5-4757-A1B3-D83A2CF53907}"/>
              </a:ext>
            </a:extLst>
          </p:cNvPr>
          <p:cNvSpPr>
            <a:spLocks noGrp="1"/>
          </p:cNvSpPr>
          <p:nvPr userDrawn="1">
            <p:ph sz="half" idx="2"/>
          </p:nvPr>
        </p:nvSpPr>
        <p:spPr>
          <a:xfrm>
            <a:off x="548640" y="2422552"/>
            <a:ext cx="522216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3707A8D-1A0D-48DC-BF15-F6098195C274}"/>
              </a:ext>
            </a:extLst>
          </p:cNvPr>
          <p:cNvSpPr>
            <a:spLocks noGrp="1"/>
          </p:cNvSpPr>
          <p:nvPr userDrawn="1">
            <p:ph type="body" sz="quarter" idx="3" hasCustomPrompt="1"/>
          </p:nvPr>
        </p:nvSpPr>
        <p:spPr>
          <a:xfrm>
            <a:off x="6312310" y="1720328"/>
            <a:ext cx="5496600" cy="394336"/>
          </a:xfrm>
        </p:spPr>
        <p:txBody>
          <a:bodyPr anchor="b">
            <a:normAutofit/>
          </a:bodyPr>
          <a:lstStyle>
            <a:lvl1pPr marL="0" indent="0" algn="ctr">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2</a:t>
            </a:r>
          </a:p>
        </p:txBody>
      </p:sp>
      <p:sp>
        <p:nvSpPr>
          <p:cNvPr id="6" name="Content Placeholder 5">
            <a:extLst>
              <a:ext uri="{FF2B5EF4-FFF2-40B4-BE49-F238E27FC236}">
                <a16:creationId xmlns:a16="http://schemas.microsoft.com/office/drawing/2014/main" id="{A6AFAC17-4CFD-44DC-9F49-6B0440B577D3}"/>
              </a:ext>
            </a:extLst>
          </p:cNvPr>
          <p:cNvSpPr>
            <a:spLocks noGrp="1"/>
          </p:cNvSpPr>
          <p:nvPr userDrawn="1">
            <p:ph sz="quarter" idx="4"/>
          </p:nvPr>
        </p:nvSpPr>
        <p:spPr>
          <a:xfrm>
            <a:off x="6421202" y="2422552"/>
            <a:ext cx="5222158"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Rectangle: Rounded Corners 14">
            <a:extLst>
              <a:ext uri="{FF2B5EF4-FFF2-40B4-BE49-F238E27FC236}">
                <a16:creationId xmlns:a16="http://schemas.microsoft.com/office/drawing/2014/main" id="{3BFD3922-2B13-4D6A-8AE7-CA30FA34E1C3}"/>
              </a:ext>
            </a:extLst>
          </p:cNvPr>
          <p:cNvSpPr/>
          <p:nvPr/>
        </p:nvSpPr>
        <p:spPr>
          <a:xfrm>
            <a:off x="334963" y="1681163"/>
            <a:ext cx="5589386" cy="47793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CEAFCA31-6B5E-48A6-A0FD-540CE1B3ED00}"/>
              </a:ext>
            </a:extLst>
          </p:cNvPr>
          <p:cNvSpPr/>
          <p:nvPr/>
        </p:nvSpPr>
        <p:spPr>
          <a:xfrm>
            <a:off x="5658341"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3" name="Text Placeholder 2">
            <a:extLst>
              <a:ext uri="{FF2B5EF4-FFF2-40B4-BE49-F238E27FC236}">
                <a16:creationId xmlns:a16="http://schemas.microsoft.com/office/drawing/2014/main" id="{4D14B8B7-124B-47A4-A7C8-46978248B416}"/>
              </a:ext>
            </a:extLst>
          </p:cNvPr>
          <p:cNvSpPr>
            <a:spLocks noGrp="1"/>
          </p:cNvSpPr>
          <p:nvPr userDrawn="1">
            <p:ph type="body" idx="1" hasCustomPrompt="1"/>
          </p:nvPr>
        </p:nvSpPr>
        <p:spPr>
          <a:xfrm>
            <a:off x="379411" y="1720328"/>
            <a:ext cx="5496811" cy="399600"/>
          </a:xfrm>
        </p:spPr>
        <p:txBody>
          <a:bodyPr anchor="b">
            <a:normAutofit/>
          </a:bodyPr>
          <a:lstStyle>
            <a:lvl1pPr marL="0" indent="0" algn="ctr">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1</a:t>
            </a:r>
          </a:p>
        </p:txBody>
      </p:sp>
      <p:sp>
        <p:nvSpPr>
          <p:cNvPr id="14" name="Text Placeholder 5">
            <a:extLst>
              <a:ext uri="{FF2B5EF4-FFF2-40B4-BE49-F238E27FC236}">
                <a16:creationId xmlns:a16="http://schemas.microsoft.com/office/drawing/2014/main" id="{98EB201C-AE11-4653-B44E-0B09B7A506A1}"/>
              </a:ext>
            </a:extLst>
          </p:cNvPr>
          <p:cNvSpPr>
            <a:spLocks noGrp="1"/>
          </p:cNvSpPr>
          <p:nvPr userDrawn="1">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17" name="Text Placeholder 7">
            <a:extLst>
              <a:ext uri="{FF2B5EF4-FFF2-40B4-BE49-F238E27FC236}">
                <a16:creationId xmlns:a16="http://schemas.microsoft.com/office/drawing/2014/main" id="{940106B2-6D6A-4259-8BA0-0125B364EC05}"/>
              </a:ext>
            </a:extLst>
          </p:cNvPr>
          <p:cNvSpPr>
            <a:spLocks noGrp="1"/>
          </p:cNvSpPr>
          <p:nvPr userDrawn="1">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1B70981C-E501-41D9-8AA7-B0E15727193A}"/>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81738505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sitting at a table using a computer&#10;&#10;Description generated with very high confidence">
            <a:extLst>
              <a:ext uri="{FF2B5EF4-FFF2-40B4-BE49-F238E27FC236}">
                <a16:creationId xmlns:a16="http://schemas.microsoft.com/office/drawing/2014/main" id="{BEE55610-7617-4CB1-97E6-CEB0F125187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1" y="0"/>
            <a:ext cx="12192000"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603756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Exclaimer Big Header Blue - Comparison Three 1">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C47AC54B-A6A6-4748-97E6-3F3AC7FCE2CC}"/>
              </a:ext>
            </a:extLst>
          </p:cNvPr>
          <p:cNvSpPr/>
          <p:nvPr/>
        </p:nvSpPr>
        <p:spPr>
          <a:xfrm>
            <a:off x="4295733" y="1678531"/>
            <a:ext cx="3600000" cy="47793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A10A84AD-968C-45BE-8D94-3D3F46779E2C}"/>
              </a:ext>
            </a:extLst>
          </p:cNvPr>
          <p:cNvSpPr/>
          <p:nvPr/>
        </p:nvSpPr>
        <p:spPr>
          <a:xfrm>
            <a:off x="7625519"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4" name="Content Placeholder 3">
            <a:extLst>
              <a:ext uri="{FF2B5EF4-FFF2-40B4-BE49-F238E27FC236}">
                <a16:creationId xmlns:a16="http://schemas.microsoft.com/office/drawing/2014/main" id="{CA00C7E2-A0D5-4757-A1B3-D83A2CF53907}"/>
              </a:ext>
            </a:extLst>
          </p:cNvPr>
          <p:cNvSpPr>
            <a:spLocks noGrp="1"/>
          </p:cNvSpPr>
          <p:nvPr userDrawn="1">
            <p:ph sz="half" idx="2"/>
          </p:nvPr>
        </p:nvSpPr>
        <p:spPr>
          <a:xfrm>
            <a:off x="54864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3707A8D-1A0D-48DC-BF15-F6098195C274}"/>
              </a:ext>
            </a:extLst>
          </p:cNvPr>
          <p:cNvSpPr>
            <a:spLocks noGrp="1"/>
          </p:cNvSpPr>
          <p:nvPr userDrawn="1">
            <p:ph type="body" sz="quarter" idx="3" hasCustomPrompt="1"/>
          </p:nvPr>
        </p:nvSpPr>
        <p:spPr>
          <a:xfrm>
            <a:off x="4352313" y="1720328"/>
            <a:ext cx="3495624" cy="394336"/>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2</a:t>
            </a:r>
          </a:p>
        </p:txBody>
      </p:sp>
      <p:sp>
        <p:nvSpPr>
          <p:cNvPr id="6" name="Content Placeholder 5">
            <a:extLst>
              <a:ext uri="{FF2B5EF4-FFF2-40B4-BE49-F238E27FC236}">
                <a16:creationId xmlns:a16="http://schemas.microsoft.com/office/drawing/2014/main" id="{A6AFAC17-4CFD-44DC-9F49-6B0440B577D3}"/>
              </a:ext>
            </a:extLst>
          </p:cNvPr>
          <p:cNvSpPr>
            <a:spLocks noGrp="1"/>
          </p:cNvSpPr>
          <p:nvPr userDrawn="1">
            <p:ph sz="quarter" idx="4"/>
          </p:nvPr>
        </p:nvSpPr>
        <p:spPr>
          <a:xfrm>
            <a:off x="449301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Rectangle: Rounded Corners 14">
            <a:extLst>
              <a:ext uri="{FF2B5EF4-FFF2-40B4-BE49-F238E27FC236}">
                <a16:creationId xmlns:a16="http://schemas.microsoft.com/office/drawing/2014/main" id="{3BFD3922-2B13-4D6A-8AE7-CA30FA34E1C3}"/>
              </a:ext>
            </a:extLst>
          </p:cNvPr>
          <p:cNvSpPr/>
          <p:nvPr/>
        </p:nvSpPr>
        <p:spPr>
          <a:xfrm>
            <a:off x="334963" y="1681163"/>
            <a:ext cx="3600000" cy="47793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CEAFCA31-6B5E-48A6-A0FD-540CE1B3ED00}"/>
              </a:ext>
            </a:extLst>
          </p:cNvPr>
          <p:cNvSpPr/>
          <p:nvPr/>
        </p:nvSpPr>
        <p:spPr>
          <a:xfrm>
            <a:off x="3665158"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3" name="Text Placeholder 2">
            <a:extLst>
              <a:ext uri="{FF2B5EF4-FFF2-40B4-BE49-F238E27FC236}">
                <a16:creationId xmlns:a16="http://schemas.microsoft.com/office/drawing/2014/main" id="{4D14B8B7-124B-47A4-A7C8-46978248B416}"/>
              </a:ext>
            </a:extLst>
          </p:cNvPr>
          <p:cNvSpPr>
            <a:spLocks noGrp="1"/>
          </p:cNvSpPr>
          <p:nvPr userDrawn="1">
            <p:ph type="body" idx="1" hasCustomPrompt="1"/>
          </p:nvPr>
        </p:nvSpPr>
        <p:spPr>
          <a:xfrm>
            <a:off x="379411" y="1720328"/>
            <a:ext cx="3503628" cy="399600"/>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1</a:t>
            </a:r>
          </a:p>
        </p:txBody>
      </p:sp>
      <p:sp>
        <p:nvSpPr>
          <p:cNvPr id="17" name="Rectangle: Rounded Corners 16">
            <a:extLst>
              <a:ext uri="{FF2B5EF4-FFF2-40B4-BE49-F238E27FC236}">
                <a16:creationId xmlns:a16="http://schemas.microsoft.com/office/drawing/2014/main" id="{5268DB07-AFD0-4A5F-B9C4-97F732049410}"/>
              </a:ext>
            </a:extLst>
          </p:cNvPr>
          <p:cNvSpPr/>
          <p:nvPr userDrawn="1"/>
        </p:nvSpPr>
        <p:spPr>
          <a:xfrm>
            <a:off x="8257038" y="1678531"/>
            <a:ext cx="3600000" cy="47793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reeform: Shape 17">
            <a:extLst>
              <a:ext uri="{FF2B5EF4-FFF2-40B4-BE49-F238E27FC236}">
                <a16:creationId xmlns:a16="http://schemas.microsoft.com/office/drawing/2014/main" id="{D4B7682E-7CB9-4D3E-BDE5-6B234ED9731A}"/>
              </a:ext>
            </a:extLst>
          </p:cNvPr>
          <p:cNvSpPr/>
          <p:nvPr userDrawn="1"/>
        </p:nvSpPr>
        <p:spPr>
          <a:xfrm>
            <a:off x="11586824"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9" name="Text Placeholder 8">
            <a:extLst>
              <a:ext uri="{FF2B5EF4-FFF2-40B4-BE49-F238E27FC236}">
                <a16:creationId xmlns:a16="http://schemas.microsoft.com/office/drawing/2014/main" id="{A025F5EA-1C62-4FE3-9D4F-23DAE5588F42}"/>
              </a:ext>
            </a:extLst>
          </p:cNvPr>
          <p:cNvSpPr>
            <a:spLocks noGrp="1"/>
          </p:cNvSpPr>
          <p:nvPr>
            <p:ph type="body" sz="quarter" idx="11" hasCustomPrompt="1"/>
          </p:nvPr>
        </p:nvSpPr>
        <p:spPr>
          <a:xfrm>
            <a:off x="8318501" y="1720328"/>
            <a:ext cx="3494088" cy="393700"/>
          </a:xfrm>
        </p:spPr>
        <p:txBody>
          <a:bodyPr anchor="ctr">
            <a:noAutofit/>
          </a:bodyPr>
          <a:lstStyle>
            <a:lvl1pPr marL="0" indent="0" algn="ctr">
              <a:buNone/>
              <a:defRPr sz="2000">
                <a:solidFill>
                  <a:schemeClr val="bg1"/>
                </a:solidFill>
                <a:latin typeface="+mj-lt"/>
              </a:defRPr>
            </a:lvl1pPr>
          </a:lstStyle>
          <a:p>
            <a:pPr lvl="0"/>
            <a:r>
              <a:rPr lang="en-GB"/>
              <a:t>Heading 3</a:t>
            </a:r>
          </a:p>
        </p:txBody>
      </p:sp>
      <p:sp>
        <p:nvSpPr>
          <p:cNvPr id="19" name="Content Placeholder 18">
            <a:extLst>
              <a:ext uri="{FF2B5EF4-FFF2-40B4-BE49-F238E27FC236}">
                <a16:creationId xmlns:a16="http://schemas.microsoft.com/office/drawing/2014/main" id="{AB8CB09D-4BE2-47B9-9FB0-6A1FBE11A4E0}"/>
              </a:ext>
            </a:extLst>
          </p:cNvPr>
          <p:cNvSpPr>
            <a:spLocks noGrp="1"/>
          </p:cNvSpPr>
          <p:nvPr>
            <p:ph sz="quarter" idx="12"/>
          </p:nvPr>
        </p:nvSpPr>
        <p:spPr>
          <a:xfrm>
            <a:off x="8437379" y="2421827"/>
            <a:ext cx="3367325"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5">
            <a:extLst>
              <a:ext uri="{FF2B5EF4-FFF2-40B4-BE49-F238E27FC236}">
                <a16:creationId xmlns:a16="http://schemas.microsoft.com/office/drawing/2014/main" id="{D73E587B-BC04-42DC-A4EF-2CC475C6A5C8}"/>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23" name="Text Placeholder 7">
            <a:extLst>
              <a:ext uri="{FF2B5EF4-FFF2-40B4-BE49-F238E27FC236}">
                <a16:creationId xmlns:a16="http://schemas.microsoft.com/office/drawing/2014/main" id="{D2C2960A-AA3B-4F46-8F55-34486B85F732}"/>
              </a:ext>
            </a:extLst>
          </p:cNvPr>
          <p:cNvSpPr>
            <a:spLocks noGrp="1"/>
          </p:cNvSpPr>
          <p:nvPr>
            <p:ph type="body" sz="quarter" idx="13"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960DAAB6-4D69-423C-909B-54F0721297C8}"/>
              </a:ext>
            </a:extLst>
          </p:cNvPr>
          <p:cNvSpPr>
            <a:spLocks noGrp="1"/>
          </p:cNvSpPr>
          <p:nvPr>
            <p:ph type="sldNum" sz="quarter" idx="14"/>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423136183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Exclaimer Big Header Blue - Comparison Three 2">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C47AC54B-A6A6-4748-97E6-3F3AC7FCE2CC}"/>
              </a:ext>
            </a:extLst>
          </p:cNvPr>
          <p:cNvSpPr/>
          <p:nvPr/>
        </p:nvSpPr>
        <p:spPr>
          <a:xfrm>
            <a:off x="4295733" y="1678531"/>
            <a:ext cx="3600000" cy="47793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A10A84AD-968C-45BE-8D94-3D3F46779E2C}"/>
              </a:ext>
            </a:extLst>
          </p:cNvPr>
          <p:cNvSpPr/>
          <p:nvPr/>
        </p:nvSpPr>
        <p:spPr>
          <a:xfrm>
            <a:off x="7625519"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4" name="Content Placeholder 3">
            <a:extLst>
              <a:ext uri="{FF2B5EF4-FFF2-40B4-BE49-F238E27FC236}">
                <a16:creationId xmlns:a16="http://schemas.microsoft.com/office/drawing/2014/main" id="{CA00C7E2-A0D5-4757-A1B3-D83A2CF53907}"/>
              </a:ext>
            </a:extLst>
          </p:cNvPr>
          <p:cNvSpPr>
            <a:spLocks noGrp="1"/>
          </p:cNvSpPr>
          <p:nvPr userDrawn="1">
            <p:ph sz="half" idx="2"/>
          </p:nvPr>
        </p:nvSpPr>
        <p:spPr>
          <a:xfrm>
            <a:off x="54864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3707A8D-1A0D-48DC-BF15-F6098195C274}"/>
              </a:ext>
            </a:extLst>
          </p:cNvPr>
          <p:cNvSpPr>
            <a:spLocks noGrp="1"/>
          </p:cNvSpPr>
          <p:nvPr userDrawn="1">
            <p:ph type="body" sz="quarter" idx="3" hasCustomPrompt="1"/>
          </p:nvPr>
        </p:nvSpPr>
        <p:spPr>
          <a:xfrm>
            <a:off x="4352313" y="1720328"/>
            <a:ext cx="3495624" cy="394336"/>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2</a:t>
            </a:r>
          </a:p>
        </p:txBody>
      </p:sp>
      <p:sp>
        <p:nvSpPr>
          <p:cNvPr id="6" name="Content Placeholder 5">
            <a:extLst>
              <a:ext uri="{FF2B5EF4-FFF2-40B4-BE49-F238E27FC236}">
                <a16:creationId xmlns:a16="http://schemas.microsoft.com/office/drawing/2014/main" id="{A6AFAC17-4CFD-44DC-9F49-6B0440B577D3}"/>
              </a:ext>
            </a:extLst>
          </p:cNvPr>
          <p:cNvSpPr>
            <a:spLocks noGrp="1"/>
          </p:cNvSpPr>
          <p:nvPr userDrawn="1">
            <p:ph sz="quarter" idx="4"/>
          </p:nvPr>
        </p:nvSpPr>
        <p:spPr>
          <a:xfrm>
            <a:off x="449301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Rectangle: Rounded Corners 14">
            <a:extLst>
              <a:ext uri="{FF2B5EF4-FFF2-40B4-BE49-F238E27FC236}">
                <a16:creationId xmlns:a16="http://schemas.microsoft.com/office/drawing/2014/main" id="{3BFD3922-2B13-4D6A-8AE7-CA30FA34E1C3}"/>
              </a:ext>
            </a:extLst>
          </p:cNvPr>
          <p:cNvSpPr/>
          <p:nvPr/>
        </p:nvSpPr>
        <p:spPr>
          <a:xfrm>
            <a:off x="334963" y="1681163"/>
            <a:ext cx="3600000" cy="477930"/>
          </a:xfrm>
          <a:prstGeom prst="roundRect">
            <a:avLst>
              <a:gd name="adj" fmla="val 50000"/>
            </a:avLst>
          </a:prstGeom>
          <a:solidFill>
            <a:srgbClr val="7F3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CEAFCA31-6B5E-48A6-A0FD-540CE1B3ED00}"/>
              </a:ext>
            </a:extLst>
          </p:cNvPr>
          <p:cNvSpPr/>
          <p:nvPr/>
        </p:nvSpPr>
        <p:spPr>
          <a:xfrm>
            <a:off x="3665158"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3" name="Text Placeholder 2">
            <a:extLst>
              <a:ext uri="{FF2B5EF4-FFF2-40B4-BE49-F238E27FC236}">
                <a16:creationId xmlns:a16="http://schemas.microsoft.com/office/drawing/2014/main" id="{4D14B8B7-124B-47A4-A7C8-46978248B416}"/>
              </a:ext>
            </a:extLst>
          </p:cNvPr>
          <p:cNvSpPr>
            <a:spLocks noGrp="1"/>
          </p:cNvSpPr>
          <p:nvPr userDrawn="1">
            <p:ph type="body" idx="1" hasCustomPrompt="1"/>
          </p:nvPr>
        </p:nvSpPr>
        <p:spPr>
          <a:xfrm>
            <a:off x="379411" y="1720328"/>
            <a:ext cx="3503628" cy="399600"/>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1</a:t>
            </a:r>
          </a:p>
        </p:txBody>
      </p:sp>
      <p:sp>
        <p:nvSpPr>
          <p:cNvPr id="17" name="Rectangle: Rounded Corners 16">
            <a:extLst>
              <a:ext uri="{FF2B5EF4-FFF2-40B4-BE49-F238E27FC236}">
                <a16:creationId xmlns:a16="http://schemas.microsoft.com/office/drawing/2014/main" id="{5268DB07-AFD0-4A5F-B9C4-97F732049410}"/>
              </a:ext>
            </a:extLst>
          </p:cNvPr>
          <p:cNvSpPr/>
          <p:nvPr userDrawn="1"/>
        </p:nvSpPr>
        <p:spPr>
          <a:xfrm>
            <a:off x="8257038" y="1678531"/>
            <a:ext cx="3600000" cy="47793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reeform: Shape 17">
            <a:extLst>
              <a:ext uri="{FF2B5EF4-FFF2-40B4-BE49-F238E27FC236}">
                <a16:creationId xmlns:a16="http://schemas.microsoft.com/office/drawing/2014/main" id="{D4B7682E-7CB9-4D3E-BDE5-6B234ED9731A}"/>
              </a:ext>
            </a:extLst>
          </p:cNvPr>
          <p:cNvSpPr/>
          <p:nvPr userDrawn="1"/>
        </p:nvSpPr>
        <p:spPr>
          <a:xfrm>
            <a:off x="11586824"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9" name="Text Placeholder 8">
            <a:extLst>
              <a:ext uri="{FF2B5EF4-FFF2-40B4-BE49-F238E27FC236}">
                <a16:creationId xmlns:a16="http://schemas.microsoft.com/office/drawing/2014/main" id="{A025F5EA-1C62-4FE3-9D4F-23DAE5588F42}"/>
              </a:ext>
            </a:extLst>
          </p:cNvPr>
          <p:cNvSpPr>
            <a:spLocks noGrp="1"/>
          </p:cNvSpPr>
          <p:nvPr>
            <p:ph type="body" sz="quarter" idx="11" hasCustomPrompt="1"/>
          </p:nvPr>
        </p:nvSpPr>
        <p:spPr>
          <a:xfrm>
            <a:off x="8318501" y="1720328"/>
            <a:ext cx="3494088" cy="393700"/>
          </a:xfrm>
        </p:spPr>
        <p:txBody>
          <a:bodyPr anchor="ctr">
            <a:noAutofit/>
          </a:bodyPr>
          <a:lstStyle>
            <a:lvl1pPr marL="0" indent="0" algn="ctr">
              <a:buNone/>
              <a:defRPr sz="2000">
                <a:solidFill>
                  <a:schemeClr val="bg1"/>
                </a:solidFill>
                <a:latin typeface="+mj-lt"/>
              </a:defRPr>
            </a:lvl1pPr>
          </a:lstStyle>
          <a:p>
            <a:pPr lvl="0"/>
            <a:r>
              <a:rPr lang="en-GB"/>
              <a:t>Heading 3</a:t>
            </a:r>
          </a:p>
        </p:txBody>
      </p:sp>
      <p:sp>
        <p:nvSpPr>
          <p:cNvPr id="19" name="Content Placeholder 18">
            <a:extLst>
              <a:ext uri="{FF2B5EF4-FFF2-40B4-BE49-F238E27FC236}">
                <a16:creationId xmlns:a16="http://schemas.microsoft.com/office/drawing/2014/main" id="{AB8CB09D-4BE2-47B9-9FB0-6A1FBE11A4E0}"/>
              </a:ext>
            </a:extLst>
          </p:cNvPr>
          <p:cNvSpPr>
            <a:spLocks noGrp="1"/>
          </p:cNvSpPr>
          <p:nvPr>
            <p:ph sz="quarter" idx="12"/>
          </p:nvPr>
        </p:nvSpPr>
        <p:spPr>
          <a:xfrm>
            <a:off x="8437379" y="2421827"/>
            <a:ext cx="3367325"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5">
            <a:extLst>
              <a:ext uri="{FF2B5EF4-FFF2-40B4-BE49-F238E27FC236}">
                <a16:creationId xmlns:a16="http://schemas.microsoft.com/office/drawing/2014/main" id="{52EA1892-DDDF-4DC5-B5DB-739225D39584}"/>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23" name="Text Placeholder 7">
            <a:extLst>
              <a:ext uri="{FF2B5EF4-FFF2-40B4-BE49-F238E27FC236}">
                <a16:creationId xmlns:a16="http://schemas.microsoft.com/office/drawing/2014/main" id="{A72E0E68-3023-481E-841C-0773012E9BBC}"/>
              </a:ext>
            </a:extLst>
          </p:cNvPr>
          <p:cNvSpPr>
            <a:spLocks noGrp="1"/>
          </p:cNvSpPr>
          <p:nvPr>
            <p:ph type="body" sz="quarter" idx="13"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A01935D7-EFFE-4385-A4CC-D9AA9A675E95}"/>
              </a:ext>
            </a:extLst>
          </p:cNvPr>
          <p:cNvSpPr>
            <a:spLocks noGrp="1"/>
          </p:cNvSpPr>
          <p:nvPr>
            <p:ph type="sldNum" sz="quarter" idx="14"/>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329437816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Exclaimer Big Header Blue - Content Tex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60C87D-386C-4EC8-B1A1-67B320BCF55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40527" y="1298077"/>
            <a:ext cx="4478073" cy="5559924"/>
          </a:xfrm>
          <a:prstGeom prst="rect">
            <a:avLst/>
          </a:prstGeom>
        </p:spPr>
      </p:pic>
      <p:sp>
        <p:nvSpPr>
          <p:cNvPr id="9" name="Content Placeholder 8">
            <a:extLst>
              <a:ext uri="{FF2B5EF4-FFF2-40B4-BE49-F238E27FC236}">
                <a16:creationId xmlns:a16="http://schemas.microsoft.com/office/drawing/2014/main" id="{9300D0F3-687E-4EC3-97D7-6995822FE3D2}"/>
              </a:ext>
            </a:extLst>
          </p:cNvPr>
          <p:cNvSpPr>
            <a:spLocks noGrp="1"/>
          </p:cNvSpPr>
          <p:nvPr>
            <p:ph sz="quarter" idx="12" hasCustomPrompt="1"/>
          </p:nvPr>
        </p:nvSpPr>
        <p:spPr>
          <a:xfrm>
            <a:off x="627063" y="1573212"/>
            <a:ext cx="3882184" cy="5021988"/>
          </a:xfrm>
        </p:spPr>
        <p:txBody>
          <a:bodyPr>
            <a:normAutofit/>
          </a:bodyPr>
          <a:lstStyle>
            <a:lvl1pPr marL="0" indent="0">
              <a:buNone/>
              <a:defRPr sz="2200">
                <a:latin typeface="+mj-lt"/>
              </a:defRPr>
            </a:lvl1pPr>
          </a:lstStyle>
          <a:p>
            <a:pPr lvl="0"/>
            <a:r>
              <a:rPr lang="en-GB"/>
              <a:t>Text or graphic content</a:t>
            </a:r>
          </a:p>
        </p:txBody>
      </p:sp>
      <p:sp>
        <p:nvSpPr>
          <p:cNvPr id="11" name="Content Placeholder 10">
            <a:extLst>
              <a:ext uri="{FF2B5EF4-FFF2-40B4-BE49-F238E27FC236}">
                <a16:creationId xmlns:a16="http://schemas.microsoft.com/office/drawing/2014/main" id="{77077672-88C5-4317-A84F-AB1D89C121CF}"/>
              </a:ext>
            </a:extLst>
          </p:cNvPr>
          <p:cNvSpPr>
            <a:spLocks noGrp="1"/>
          </p:cNvSpPr>
          <p:nvPr>
            <p:ph sz="quarter" idx="13" hasCustomPrompt="1"/>
          </p:nvPr>
        </p:nvSpPr>
        <p:spPr>
          <a:xfrm>
            <a:off x="5105400" y="1573212"/>
            <a:ext cx="6751638" cy="5021263"/>
          </a:xfrm>
        </p:spPr>
        <p:txBody>
          <a:bodyPr/>
          <a:lstStyle>
            <a:lvl1pPr marL="0" indent="0">
              <a:buNone/>
              <a:defRPr/>
            </a:lvl1pPr>
          </a:lstStyle>
          <a:p>
            <a:pPr lvl="0"/>
            <a:r>
              <a:rPr lang="en-GB"/>
              <a:t>Text or graphic content</a:t>
            </a:r>
          </a:p>
        </p:txBody>
      </p:sp>
      <p:sp>
        <p:nvSpPr>
          <p:cNvPr id="7" name="Text Placeholder 5">
            <a:extLst>
              <a:ext uri="{FF2B5EF4-FFF2-40B4-BE49-F238E27FC236}">
                <a16:creationId xmlns:a16="http://schemas.microsoft.com/office/drawing/2014/main" id="{D0B42E6E-7732-4777-98C3-B4277D5CA8BB}"/>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10" name="Text Placeholder 7">
            <a:extLst>
              <a:ext uri="{FF2B5EF4-FFF2-40B4-BE49-F238E27FC236}">
                <a16:creationId xmlns:a16="http://schemas.microsoft.com/office/drawing/2014/main" id="{EC76F0FF-2403-4095-9DC7-CB2537552F69}"/>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5BD374FC-E731-4A3E-A324-04693AE9E9C1}"/>
              </a:ext>
            </a:extLst>
          </p:cNvPr>
          <p:cNvSpPr>
            <a:spLocks noGrp="1"/>
          </p:cNvSpPr>
          <p:nvPr>
            <p:ph type="sldNum" sz="quarter" idx="14"/>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3108209242"/>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1A1A1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gray - EMF">
            <a:extLst>
              <a:ext uri="{FF2B5EF4-FFF2-40B4-BE49-F238E27FC236}">
                <a16:creationId xmlns:a16="http://schemas.microsoft.com/office/drawing/2014/main" id="{8F86527F-B7BB-AF49-9D34-D1BF54FEAE0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283297" y="281709"/>
            <a:ext cx="2440148" cy="902854"/>
          </a:xfrm>
          <a:prstGeom prst="rect">
            <a:avLst/>
          </a:prstGeom>
        </p:spPr>
      </p:pic>
      <p:pic>
        <p:nvPicPr>
          <p:cNvPr id="7" name="Picture 6">
            <a:extLst>
              <a:ext uri="{FF2B5EF4-FFF2-40B4-BE49-F238E27FC236}">
                <a16:creationId xmlns:a16="http://schemas.microsoft.com/office/drawing/2014/main" id="{5EE30564-C64B-8E46-9139-9003B0DD2FEA}"/>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5343525" y="0"/>
            <a:ext cx="6848475" cy="6858000"/>
          </a:xfrm>
          <a:prstGeom prst="rect">
            <a:avLst/>
          </a:prstGeom>
        </p:spPr>
      </p:pic>
    </p:spTree>
    <p:extLst>
      <p:ext uri="{BB962C8B-B14F-4D97-AF65-F5344CB8AC3E}">
        <p14:creationId xmlns:p14="http://schemas.microsoft.com/office/powerpoint/2010/main" val="1646817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71763"/>
            <a:ext cx="4167887" cy="861774"/>
          </a:xfrm>
        </p:spPr>
        <p:txBody>
          <a:bodyPr anchor="b" anchorCtr="0">
            <a:spAutoFit/>
          </a:bodyPr>
          <a:lstStyle>
            <a:lvl1pPr>
              <a:defRPr>
                <a:solidFill>
                  <a:srgbClr val="00000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rgbClr val="000000"/>
                </a:solidFill>
                <a:latin typeface="+mn-lt"/>
                <a:cs typeface="Segoe UI" panose="020B0502040204020203" pitchFamily="34" charset="0"/>
              </a:defRPr>
            </a:lvl1pPr>
          </a:lstStyle>
          <a:p>
            <a:pPr lvl="0"/>
            <a:r>
              <a:rPr lang="en-US"/>
              <a:t>Speaker name or subtitle</a:t>
            </a:r>
          </a:p>
        </p:txBody>
      </p:sp>
      <p:pic>
        <p:nvPicPr>
          <p:cNvPr id="6" name="MS logo gray - EMF">
            <a:extLst>
              <a:ext uri="{FF2B5EF4-FFF2-40B4-BE49-F238E27FC236}">
                <a16:creationId xmlns:a16="http://schemas.microsoft.com/office/drawing/2014/main" id="{DBA914E4-44EB-1640-BCC3-F4246F35096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283297" y="281709"/>
            <a:ext cx="2440148" cy="902855"/>
          </a:xfrm>
          <a:prstGeom prst="rect">
            <a:avLst/>
          </a:prstGeom>
        </p:spPr>
      </p:pic>
      <p:pic>
        <p:nvPicPr>
          <p:cNvPr id="9" name="Picture 8">
            <a:extLst>
              <a:ext uri="{FF2B5EF4-FFF2-40B4-BE49-F238E27FC236}">
                <a16:creationId xmlns:a16="http://schemas.microsoft.com/office/drawing/2014/main" id="{620CF735-8822-D546-BDF3-65F86EE07B5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bwMode="auto">
          <a:xfrm>
            <a:off x="5343525" y="-32320"/>
            <a:ext cx="6848476" cy="6890320"/>
          </a:xfrm>
          <a:prstGeom prst="rect">
            <a:avLst/>
          </a:prstGeom>
        </p:spPr>
      </p:pic>
    </p:spTree>
    <p:extLst>
      <p:ext uri="{BB962C8B-B14F-4D97-AF65-F5344CB8AC3E}">
        <p14:creationId xmlns:p14="http://schemas.microsoft.com/office/powerpoint/2010/main" val="2181724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accent3"/>
                </a:solidFill>
                <a:latin typeface="+mn-lt"/>
                <a:cs typeface="Segoe UI" panose="020B0502040204020203" pitchFamily="34" charset="0"/>
              </a:defRPr>
            </a:lvl1pPr>
          </a:lstStyle>
          <a:p>
            <a:pPr lvl="0"/>
            <a:r>
              <a:rPr lang="en-US"/>
              <a:t>Speaker name or subtitle text</a:t>
            </a:r>
          </a:p>
        </p:txBody>
      </p:sp>
      <p:pic>
        <p:nvPicPr>
          <p:cNvPr id="6" name="MS logo gray - EMF">
            <a:extLst>
              <a:ext uri="{FF2B5EF4-FFF2-40B4-BE49-F238E27FC236}">
                <a16:creationId xmlns:a16="http://schemas.microsoft.com/office/drawing/2014/main" id="{D41543F4-CE18-594C-A501-0968DD537C5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2719895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bg1">
            <a:lumMod val="95000"/>
          </a:schemeClr>
        </a:solidFill>
        <a:effectLst/>
      </p:bgPr>
    </p:bg>
    <p:spTree>
      <p:nvGrpSpPr>
        <p:cNvPr id="1" name=""/>
        <p:cNvGrpSpPr/>
        <p:nvPr/>
      </p:nvGrpSpPr>
      <p:grpSpPr>
        <a:xfrm>
          <a:off x="0" y="0"/>
          <a:ext cx="0" cy="0"/>
          <a:chOff x="0" y="0"/>
          <a:chExt cx="0" cy="0"/>
        </a:xfrm>
      </p:grpSpPr>
      <p:pic>
        <p:nvPicPr>
          <p:cNvPr id="6" name="MS logo gray - EMF">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283297" y="281709"/>
            <a:ext cx="2440148" cy="902855"/>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000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rgbClr val="000000"/>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84153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2E1E1D-F8EE-C240-9AB2-FB6268723E0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084064" cy="246221"/>
          </a:xfrm>
          <a:noFill/>
        </p:spPr>
        <p:txBody>
          <a:bodyPr wrap="square" lIns="0" tIns="0" rIns="0" bIns="0">
            <a:spAutoFit/>
          </a:bodyPr>
          <a:lstStyle>
            <a:lvl1pPr marL="0" indent="0">
              <a:spcBef>
                <a:spcPts val="0"/>
              </a:spcBef>
              <a:buNone/>
              <a:defRPr sz="16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C4B60698-9D0C-2245-AB54-408320A0469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283297" y="281709"/>
            <a:ext cx="2440148" cy="902855"/>
          </a:xfrm>
          <a:prstGeom prst="rect">
            <a:avLst/>
          </a:prstGeom>
        </p:spPr>
      </p:pic>
    </p:spTree>
    <p:extLst>
      <p:ext uri="{BB962C8B-B14F-4D97-AF65-F5344CB8AC3E}">
        <p14:creationId xmlns:p14="http://schemas.microsoft.com/office/powerpoint/2010/main" val="1916226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_Title Slide wiith photo_black tex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2E1E1D-F8EE-C240-9AB2-FB6268723E0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
            <a:ext cx="12192001" cy="6858001"/>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084064"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6" name="MS logo gray - EMF">
            <a:extLst>
              <a:ext uri="{FF2B5EF4-FFF2-40B4-BE49-F238E27FC236}">
                <a16:creationId xmlns:a16="http://schemas.microsoft.com/office/drawing/2014/main" id="{1A0A0744-85F1-0F43-8CD0-F540C13B0A7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1970206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99E035-8F3C-C54D-844B-D184582FA5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084064" cy="246221"/>
          </a:xfrm>
          <a:noFill/>
        </p:spPr>
        <p:txBody>
          <a:bodyPr wrap="square" lIns="0" tIns="0" rIns="0" bIns="0">
            <a:spAutoFit/>
          </a:bodyPr>
          <a:lstStyle>
            <a:lvl1pPr marL="0" indent="0">
              <a:spcBef>
                <a:spcPts val="0"/>
              </a:spcBef>
              <a:buNone/>
              <a:defRPr sz="16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19A64866-81C9-F346-A699-D5FE5F62973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787608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Title Slide 3">
    <p:bg>
      <p:bgPr>
        <a:solidFill>
          <a:schemeClr val="bg2"/>
        </a:solidFill>
        <a:effectLst/>
      </p:bgPr>
    </p:bg>
    <p:spTree>
      <p:nvGrpSpPr>
        <p:cNvPr id="1" name=""/>
        <p:cNvGrpSpPr/>
        <p:nvPr/>
      </p:nvGrpSpPr>
      <p:grpSpPr>
        <a:xfrm>
          <a:off x="0" y="0"/>
          <a:ext cx="0" cy="0"/>
          <a:chOff x="0" y="0"/>
          <a:chExt cx="0" cy="0"/>
        </a:xfrm>
      </p:grpSpPr>
      <p:pic>
        <p:nvPicPr>
          <p:cNvPr id="3" name="Picture 2" descr="A group of people sitting at a table using a computer&#10;&#10;Description generated with very high confidence">
            <a:extLst>
              <a:ext uri="{FF2B5EF4-FFF2-40B4-BE49-F238E27FC236}">
                <a16:creationId xmlns:a16="http://schemas.microsoft.com/office/drawing/2014/main" id="{FFAF248C-8699-4562-ADE6-E8A863A7E4A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71144" y="0"/>
            <a:ext cx="12117276"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1941373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99E035-8F3C-C54D-844B-D184582FA5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084064" cy="246221"/>
          </a:xfrm>
          <a:noFill/>
        </p:spPr>
        <p:txBody>
          <a:bodyPr wrap="square" lIns="0" tIns="0" rIns="0" bIns="0">
            <a:spAutoFit/>
          </a:bodyPr>
          <a:lstStyle>
            <a:lvl1pPr marL="0" indent="0">
              <a:spcBef>
                <a:spcPts val="0"/>
              </a:spcBef>
              <a:buNone/>
              <a:defRPr sz="16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19A64866-81C9-F346-A699-D5FE5F62973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25991332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4"/>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083374"/>
          </a:xfrm>
        </p:spPr>
        <p:txBody>
          <a:bodyPr wrap="square">
            <a:spAutoFit/>
          </a:bodyPr>
          <a:lstStyle>
            <a:lvl1pPr marL="0" indent="0">
              <a:buNone/>
              <a:defRPr sz="2000" b="0" i="0">
                <a:solidFill>
                  <a:srgbClr val="000000"/>
                </a:solidFill>
                <a:latin typeface="+mn-lt"/>
                <a:cs typeface="Segoe UI" panose="020B0502040204020203" pitchFamily="34" charset="0"/>
              </a:defRPr>
            </a:lvl1pPr>
            <a:lvl2pPr marL="228600" indent="0">
              <a:buNone/>
              <a:defRPr sz="1600">
                <a:solidFill>
                  <a:srgbClr val="000000"/>
                </a:solidFill>
              </a:defRPr>
            </a:lvl2pPr>
            <a:lvl3pPr marL="457200" indent="0">
              <a:buNone/>
              <a:defRPr sz="1400">
                <a:solidFill>
                  <a:srgbClr val="000000"/>
                </a:solidFill>
              </a:defRPr>
            </a:lvl3pPr>
            <a:lvl4pPr marL="685800" indent="0">
              <a:buNone/>
              <a:defRPr sz="1200">
                <a:solidFill>
                  <a:srgbClr val="000000"/>
                </a:solidFill>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3802429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5"/>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268039"/>
          </a:xfrm>
        </p:spPr>
        <p:txBody>
          <a:bodyPr/>
          <a:lstStyle>
            <a:lvl1pPr>
              <a:defRPr sz="2000">
                <a:solidFill>
                  <a:srgbClr val="000000"/>
                </a:solidFill>
                <a:latin typeface="+mn-lt"/>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0838522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4"/>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268039"/>
          </a:xfrm>
        </p:spPr>
        <p:txBody>
          <a:bodyPr wrap="square">
            <a:spAutoFit/>
          </a:bodyPr>
          <a:lstStyle>
            <a:lvl1pPr marL="0" indent="0">
              <a:spcBef>
                <a:spcPts val="1224"/>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1600" b="0">
                <a:solidFill>
                  <a:srgbClr val="000000"/>
                </a:solidFill>
              </a:defRPr>
            </a:lvl2pPr>
            <a:lvl3pPr marL="450850" indent="0">
              <a:buFont typeface="Wingdings" panose="05000000000000000000" pitchFamily="2" charset="2"/>
              <a:buNone/>
              <a:tabLst/>
              <a:defRPr sz="1400" b="0">
                <a:solidFill>
                  <a:srgbClr val="000000"/>
                </a:solidFill>
              </a:defRPr>
            </a:lvl3pPr>
            <a:lvl4pPr marL="652462" indent="0">
              <a:buFont typeface="Wingdings" panose="05000000000000000000" pitchFamily="2" charset="2"/>
              <a:buNone/>
              <a:defRPr sz="1200" b="0">
                <a:solidFill>
                  <a:srgbClr val="000000"/>
                </a:solidFill>
              </a:defRPr>
            </a:lvl4pPr>
            <a:lvl5pPr marL="854075" indent="0">
              <a:buFont typeface="Wingdings" panose="05000000000000000000" pitchFamily="2" charset="2"/>
              <a:buNone/>
              <a:tabLst/>
              <a:defRPr sz="1000" b="0">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268039"/>
          </a:xfrm>
        </p:spPr>
        <p:txBody>
          <a:bodyPr wrap="square">
            <a:spAutoFit/>
          </a:bodyPr>
          <a:lstStyle>
            <a:lvl1pPr marL="0" indent="0">
              <a:spcBef>
                <a:spcPts val="1224"/>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1600" b="0">
                <a:solidFill>
                  <a:srgbClr val="000000"/>
                </a:solidFill>
              </a:defRPr>
            </a:lvl2pPr>
            <a:lvl3pPr marL="450850" indent="0">
              <a:buFont typeface="Wingdings" panose="05000000000000000000" pitchFamily="2" charset="2"/>
              <a:buNone/>
              <a:tabLst/>
              <a:defRPr sz="1400" b="0">
                <a:solidFill>
                  <a:srgbClr val="000000"/>
                </a:solidFill>
              </a:defRPr>
            </a:lvl3pPr>
            <a:lvl4pPr marL="652462" indent="0">
              <a:buFont typeface="Wingdings" panose="05000000000000000000" pitchFamily="2" charset="2"/>
              <a:buNone/>
              <a:defRPr sz="1200" b="0">
                <a:solidFill>
                  <a:srgbClr val="000000"/>
                </a:solidFill>
              </a:defRPr>
            </a:lvl4pPr>
            <a:lvl5pPr marL="854075" indent="0">
              <a:buFont typeface="Wingdings" panose="05000000000000000000" pitchFamily="2" charset="2"/>
              <a:buNone/>
              <a:tabLst/>
              <a:defRPr sz="1000" b="0">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40048039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1"/>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p:spPr>
        <p:txBody>
          <a:bodyPr wrap="square">
            <a:spAutoFit/>
          </a:bodyPr>
          <a:lstStyle>
            <a:lvl1pPr marL="231775" indent="-231775">
              <a:spcBef>
                <a:spcPts val="1224"/>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7038" indent="-171450">
              <a:buFont typeface="Wingdings" panose="05000000000000000000" pitchFamily="2" charset="2"/>
              <a:buChar char=""/>
              <a:defRPr sz="1600" b="0">
                <a:solidFill>
                  <a:srgbClr val="000000"/>
                </a:solidFill>
              </a:defRPr>
            </a:lvl2pPr>
            <a:lvl3pPr marL="639763" indent="-188913">
              <a:buFont typeface="Wingdings" panose="05000000000000000000" pitchFamily="2" charset="2"/>
              <a:buChar char=""/>
              <a:tabLst/>
              <a:defRPr sz="1400" b="0">
                <a:solidFill>
                  <a:srgbClr val="000000"/>
                </a:solidFill>
              </a:defRPr>
            </a:lvl3pPr>
            <a:lvl4pPr marL="828675" indent="-176213">
              <a:buFont typeface="Wingdings" panose="05000000000000000000" pitchFamily="2" charset="2"/>
              <a:buChar char=""/>
              <a:defRPr sz="1200" b="0">
                <a:solidFill>
                  <a:srgbClr val="000000"/>
                </a:solidFill>
              </a:defRPr>
            </a:lvl4pPr>
            <a:lvl5pPr marL="1023938" indent="-169863">
              <a:buFont typeface="Wingdings" panose="05000000000000000000" pitchFamily="2" charset="2"/>
              <a:buChar char=""/>
              <a:tabLst/>
              <a:defRPr sz="1000" b="0">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49" y="1437481"/>
            <a:ext cx="5212080" cy="1268039"/>
          </a:xfrm>
        </p:spPr>
        <p:txBody>
          <a:bodyPr wrap="square">
            <a:spAutoFit/>
          </a:bodyPr>
          <a:lstStyle>
            <a:lvl1pPr marL="231775" indent="-231775">
              <a:spcBef>
                <a:spcPts val="1224"/>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7038" indent="-171450">
              <a:buFont typeface="Wingdings" panose="05000000000000000000" pitchFamily="2" charset="2"/>
              <a:buChar char=""/>
              <a:defRPr sz="1600" b="0">
                <a:solidFill>
                  <a:srgbClr val="000000"/>
                </a:solidFill>
              </a:defRPr>
            </a:lvl2pPr>
            <a:lvl3pPr marL="639763" indent="-188913">
              <a:buFont typeface="Wingdings" panose="05000000000000000000" pitchFamily="2" charset="2"/>
              <a:buChar char=""/>
              <a:tabLst/>
              <a:defRPr sz="1400" b="0">
                <a:solidFill>
                  <a:srgbClr val="000000"/>
                </a:solidFill>
              </a:defRPr>
            </a:lvl3pPr>
            <a:lvl4pPr marL="828675" indent="-176213">
              <a:buFont typeface="Wingdings" panose="05000000000000000000" pitchFamily="2" charset="2"/>
              <a:buChar char=""/>
              <a:defRPr sz="1200" b="0">
                <a:solidFill>
                  <a:srgbClr val="000000"/>
                </a:solidFill>
              </a:defRPr>
            </a:lvl4pPr>
            <a:lvl5pPr marL="1023938" indent="-169863">
              <a:buFont typeface="Wingdings" panose="05000000000000000000" pitchFamily="2" charset="2"/>
              <a:buChar char=""/>
              <a:tabLst/>
              <a:defRPr sz="1000" b="0">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9EF2168D-ABC8-AA43-9EDB-A155583EFD61}"/>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2012240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1"/>
            <a:ext cx="11018520" cy="430887"/>
          </a:xfrm>
        </p:spPr>
        <p:txBody>
          <a:bodyPr/>
          <a:lstStyle>
            <a:lvl1pPr>
              <a:defRPr sz="28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64509982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97541"/>
            <a:ext cx="11018520" cy="430887"/>
          </a:xfrm>
        </p:spPr>
        <p:txBody>
          <a:bodyPr/>
          <a:lstStyle>
            <a:lvl1pPr>
              <a:defRPr sz="2800">
                <a:solidFill>
                  <a:srgbClr val="000000"/>
                </a:solidFill>
              </a:defRPr>
            </a:lvl1pPr>
          </a:lstStyle>
          <a:p>
            <a:r>
              <a:rPr lang="en-US"/>
              <a:t>Click to edit Master title style</a:t>
            </a:r>
          </a:p>
        </p:txBody>
      </p:sp>
      <p:sp>
        <p:nvSpPr>
          <p:cNvPr id="4" name="Footer Placeholder 10">
            <a:extLst>
              <a:ext uri="{FF2B5EF4-FFF2-40B4-BE49-F238E27FC236}">
                <a16:creationId xmlns:a16="http://schemas.microsoft.com/office/drawing/2014/main" id="{59A66667-56DD-0944-88F2-9EEF75B94EA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41937836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071131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271872"/>
            <a:ext cx="4161981" cy="861774"/>
          </a:xfrm>
        </p:spPr>
        <p:txBody>
          <a:bodyPr wrap="square" rIns="0" anchor="b">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246221"/>
          </a:xfrm>
        </p:spPr>
        <p:txBody>
          <a:bodyPr/>
          <a:lstStyle>
            <a:lvl1pPr marL="0" indent="0">
              <a:buNone/>
              <a:defRPr sz="1600">
                <a:solidFill>
                  <a:srgbClr val="000000"/>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793327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998113"/>
            <a:ext cx="4161981" cy="861774"/>
          </a:xfrm>
        </p:spPr>
        <p:txBody>
          <a:bodyPr wrap="square" rIns="0" anchor="ctr" anchorCtr="0">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953020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3877762" y="0"/>
            <a:ext cx="8314238"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15396733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615553"/>
          </a:xfrm>
        </p:spPr>
        <p:txBody>
          <a:bodyPr wrap="square" anchor="t">
            <a:spAutoFit/>
          </a:bodyPr>
          <a:lstStyle>
            <a:lvl1pPr>
              <a:lnSpc>
                <a:spcPct val="100000"/>
              </a:lnSpc>
              <a:defRPr sz="20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152176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82057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6724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1853872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34188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94819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9942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76104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92133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1"/>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r>
              <a:rPr lang="en-US"/>
              <a:t>© Microsoft Corporation                                                                                  					   	    	                                     Microsoft 365 </a:t>
            </a:r>
          </a:p>
        </p:txBody>
      </p:sp>
    </p:spTree>
    <p:extLst>
      <p:ext uri="{BB962C8B-B14F-4D97-AF65-F5344CB8AC3E}">
        <p14:creationId xmlns:p14="http://schemas.microsoft.com/office/powerpoint/2010/main" val="41834995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3888" y="0"/>
            <a:ext cx="10288113"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668769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8"/>
            <a:ext cx="11018520" cy="430887"/>
          </a:xfrm>
        </p:spPr>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09978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A1A1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a:extLst>
              <a:ext uri="{FF2B5EF4-FFF2-40B4-BE49-F238E27FC236}">
                <a16:creationId xmlns:a16="http://schemas.microsoft.com/office/drawing/2014/main" id="{2EEC6248-87BC-4D4D-98C3-91E1890DDA1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28686590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1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808562536"/>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363452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2">
          <p15:clr>
            <a:srgbClr val="A4A3A4"/>
          </p15:clr>
        </p15:guide>
        <p15:guide id="28" pos="3840">
          <p15:clr>
            <a:srgbClr val="F26B43"/>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65292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109250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643626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2" pos="2682">
          <p15:clr>
            <a:srgbClr val="F26B43"/>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2x1-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680097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4937">
          <p15:clr>
            <a:srgbClr val="A4A3A4"/>
          </p15:clr>
        </p15:guide>
        <p15:guide id="21" pos="5120">
          <p15:clr>
            <a:srgbClr val="A4A3A4"/>
          </p15:clr>
        </p15:guide>
        <p15:guide id="23" pos="4998">
          <p15:clr>
            <a:srgbClr val="F26B43"/>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Square-righ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92769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543">
          <p15:clr>
            <a:srgbClr val="A4A3A4"/>
          </p15:clr>
        </p15:guide>
        <p15:guide id="21" pos="3726">
          <p15:clr>
            <a:srgbClr val="A4A3A4"/>
          </p15:clr>
        </p15:guide>
        <p15:guide id="22" pos="2048">
          <p15:clr>
            <a:srgbClr val="A4A3A4"/>
          </p15:clr>
        </p15:guide>
        <p15:guide id="23" pos="1865">
          <p15:clr>
            <a:srgbClr val="A4A3A4"/>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Square-lef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977881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954">
          <p15:clr>
            <a:srgbClr val="A4A3A4"/>
          </p15:clr>
        </p15:guide>
        <p15:guide id="21" pos="4137">
          <p15:clr>
            <a:srgbClr val="A4A3A4"/>
          </p15:clr>
        </p15:guide>
        <p15:guide id="22" pos="5816">
          <p15:clr>
            <a:srgbClr val="A4A3A4"/>
          </p15:clr>
        </p15:guide>
        <p15:guide id="23" pos="563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6" name="Picture 5" descr="A person sitting in front of a window&#10;&#10;Description generated with high confidence">
            <a:extLst>
              <a:ext uri="{FF2B5EF4-FFF2-40B4-BE49-F238E27FC236}">
                <a16:creationId xmlns:a16="http://schemas.microsoft.com/office/drawing/2014/main" id="{49DB64D1-779B-4A2B-B4A0-3C6B11307D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3013746" y="0"/>
            <a:ext cx="9178254"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3572549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Vertical 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885726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1_Vertical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77607537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7" orient="horz" pos="2880">
          <p15:clr>
            <a:srgbClr val="A4A3A4"/>
          </p15:clr>
        </p15:guide>
        <p15:guide id="8" orient="horz" pos="1622">
          <p15:clr>
            <a:srgbClr val="A4A3A4"/>
          </p15:clr>
        </p15:guide>
        <p15:guide id="9" orient="horz" pos="2696">
          <p15:clr>
            <a:srgbClr val="A4A3A4"/>
          </p15:clr>
        </p15:guide>
        <p15:guide id="10" orient="horz" pos="2758">
          <p15:clr>
            <a:srgbClr val="F26B43"/>
          </p15:clr>
        </p15:guide>
        <p15:guide id="11" orient="horz" pos="1438">
          <p15:clr>
            <a:srgbClr val="A4A3A4"/>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Vertical 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2418716"/>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9" orient="horz" pos="1125">
          <p15:clr>
            <a:srgbClr val="A4A3A4"/>
          </p15:clr>
        </p15:guide>
        <p15:guide id="10" orient="horz" pos="1263">
          <p15:clr>
            <a:srgbClr val="F26B43"/>
          </p15:clr>
        </p15:guide>
        <p15:guide id="11" orient="horz" pos="1308">
          <p15:clr>
            <a:srgbClr val="A4A3A4"/>
          </p15:clr>
        </p15:guide>
        <p15:guide id="12" orient="horz" pos="3009">
          <p15:clr>
            <a:srgbClr val="A4A3A4"/>
          </p15:clr>
        </p15:guide>
        <p15:guide id="13" orient="horz" pos="3054">
          <p15:clr>
            <a:srgbClr val="F26B43"/>
          </p15:clr>
        </p15:guide>
        <p15:guide id="14" orient="horz" pos="3192">
          <p15:clr>
            <a:srgbClr val="A4A3A4"/>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4x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723920026"/>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15" pos="3840">
          <p15:clr>
            <a:srgbClr val="F26B43"/>
          </p15:clr>
        </p15:guide>
        <p15:guide id="16" pos="2105">
          <p15:clr>
            <a:srgbClr val="F26B43"/>
          </p15:clr>
        </p15:guide>
        <p15:guide id="17" pos="5575">
          <p15:clr>
            <a:srgbClr val="F26B43"/>
          </p15:clr>
        </p15:guide>
        <p15:guide id="18" pos="5529">
          <p15:clr>
            <a:srgbClr val="A4A3A4"/>
          </p15:clr>
        </p15:guide>
        <p15:guide id="19" pos="2150">
          <p15:clr>
            <a:srgbClr val="A4A3A4"/>
          </p15:clr>
        </p15:guide>
        <p15:guide id="20" pos="1967">
          <p15:clr>
            <a:srgbClr val="A4A3A4"/>
          </p15:clr>
        </p15:guide>
        <p15:guide id="21" pos="5714">
          <p15:clr>
            <a:srgbClr val="A4A3A4"/>
          </p15:clr>
        </p15:guide>
        <p15:guide id="22" pos="3749">
          <p15:clr>
            <a:srgbClr val="A4A3A4"/>
          </p15:clr>
        </p15:guide>
        <p15:guide id="23" pos="3932">
          <p15:clr>
            <a:srgbClr val="A4A3A4"/>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Vertical 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7451413"/>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8" orient="horz" pos="1622">
          <p15:clr>
            <a:srgbClr val="A4A3A4"/>
          </p15:clr>
        </p15:guide>
        <p15:guide id="11" orient="horz" pos="1438">
          <p15:clr>
            <a:srgbClr val="A4A3A4"/>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Vertical 2x1-column">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558741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7" orient="horz" pos="2880">
          <p15:clr>
            <a:srgbClr val="A4A3A4"/>
          </p15:clr>
        </p15:guide>
        <p15:guide id="9" orient="horz" pos="2696">
          <p15:clr>
            <a:srgbClr val="A4A3A4"/>
          </p15:clr>
        </p15:guide>
        <p15:guide id="10" orient="horz" pos="2758">
          <p15:clr>
            <a:srgbClr val="F26B43"/>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35236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0244F-10FD-4F39-A0CF-C217AD8FE2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C62478-19C1-4D9C-B03E-ECF5F355A1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48CD6A-0DD7-4174-B104-9928E87E07B5}"/>
              </a:ext>
            </a:extLst>
          </p:cNvPr>
          <p:cNvSpPr>
            <a:spLocks noGrp="1"/>
          </p:cNvSpPr>
          <p:nvPr>
            <p:ph type="dt" sz="half" idx="10"/>
          </p:nvPr>
        </p:nvSpPr>
        <p:spPr/>
        <p:txBody>
          <a:bodyPr/>
          <a:lstStyle/>
          <a:p>
            <a:fld id="{19B69489-D2D2-493C-8B55-0DB90C8F1861}" type="datetimeFigureOut">
              <a:rPr lang="en-US" smtClean="0"/>
              <a:t>6/13/2022</a:t>
            </a:fld>
            <a:endParaRPr lang="en-US"/>
          </a:p>
        </p:txBody>
      </p:sp>
      <p:sp>
        <p:nvSpPr>
          <p:cNvPr id="5" name="Footer Placeholder 4">
            <a:extLst>
              <a:ext uri="{FF2B5EF4-FFF2-40B4-BE49-F238E27FC236}">
                <a16:creationId xmlns:a16="http://schemas.microsoft.com/office/drawing/2014/main" id="{E1A4FA19-1DBA-4540-B1C8-5A99A0A2FB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A223BE-B62E-4240-AB05-A7C381CF4BC4}"/>
              </a:ext>
            </a:extLst>
          </p:cNvPr>
          <p:cNvSpPr>
            <a:spLocks noGrp="1"/>
          </p:cNvSpPr>
          <p:nvPr>
            <p:ph type="sldNum" sz="quarter" idx="12"/>
          </p:nvPr>
        </p:nvSpPr>
        <p:spPr/>
        <p:txBody>
          <a:bodyPr/>
          <a:lstStyle/>
          <a:p>
            <a:fld id="{FD63C700-02BB-4FCE-BF7F-10C1A2657734}" type="slidenum">
              <a:rPr lang="en-US" smtClean="0"/>
              <a:t>‹#›</a:t>
            </a:fld>
            <a:endParaRPr lang="en-US"/>
          </a:p>
        </p:txBody>
      </p:sp>
    </p:spTree>
    <p:extLst>
      <p:ext uri="{BB962C8B-B14F-4D97-AF65-F5344CB8AC3E}">
        <p14:creationId xmlns:p14="http://schemas.microsoft.com/office/powerpoint/2010/main" val="3539712470"/>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8602254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3877762" y="0"/>
            <a:ext cx="8314238"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55995" y="440495"/>
            <a:ext cx="917173" cy="196431"/>
          </a:xfrm>
          <a:prstGeom prst="rect">
            <a:avLst/>
          </a:prstGeom>
        </p:spPr>
      </p:pic>
      <p:pic>
        <p:nvPicPr>
          <p:cNvPr id="10" name="Picture 9">
            <a:extLst>
              <a:ext uri="{FF2B5EF4-FFF2-40B4-BE49-F238E27FC236}">
                <a16:creationId xmlns:a16="http://schemas.microsoft.com/office/drawing/2014/main" id="{52024A47-A161-4110-874D-56D41EEAC29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064976" y="206121"/>
            <a:ext cx="937494" cy="468747"/>
          </a:xfrm>
          <a:prstGeom prst="rect">
            <a:avLst/>
          </a:prstGeom>
          <a:ln>
            <a:solidFill>
              <a:srgbClr val="D83B01"/>
            </a:solidFill>
          </a:ln>
        </p:spPr>
      </p:pic>
    </p:spTree>
    <p:extLst>
      <p:ext uri="{BB962C8B-B14F-4D97-AF65-F5344CB8AC3E}">
        <p14:creationId xmlns:p14="http://schemas.microsoft.com/office/powerpoint/2010/main" val="1675822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3888" y="0"/>
            <a:ext cx="10288113"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55995" y="440495"/>
            <a:ext cx="917173" cy="196431"/>
          </a:xfrm>
          <a:prstGeom prst="rect">
            <a:avLst/>
          </a:prstGeom>
        </p:spPr>
      </p:pic>
      <p:pic>
        <p:nvPicPr>
          <p:cNvPr id="10" name="Picture 9">
            <a:extLst>
              <a:ext uri="{FF2B5EF4-FFF2-40B4-BE49-F238E27FC236}">
                <a16:creationId xmlns:a16="http://schemas.microsoft.com/office/drawing/2014/main" id="{5F9C90ED-F131-4719-858B-5EDF28356E0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064976" y="206121"/>
            <a:ext cx="937494" cy="468747"/>
          </a:xfrm>
          <a:prstGeom prst="rect">
            <a:avLst/>
          </a:prstGeom>
          <a:ln>
            <a:solidFill>
              <a:srgbClr val="D83B01"/>
            </a:solidFill>
          </a:ln>
        </p:spPr>
      </p:pic>
    </p:spTree>
    <p:extLst>
      <p:ext uri="{BB962C8B-B14F-4D97-AF65-F5344CB8AC3E}">
        <p14:creationId xmlns:p14="http://schemas.microsoft.com/office/powerpoint/2010/main" val="3258202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1734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1862586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6" name="Picture 5" descr="A person sitting in front of a window&#10;&#10;Description generated with high confidence">
            <a:extLst>
              <a:ext uri="{FF2B5EF4-FFF2-40B4-BE49-F238E27FC236}">
                <a16:creationId xmlns:a16="http://schemas.microsoft.com/office/drawing/2014/main" id="{49DB64D1-779B-4A2B-B4A0-3C6B11307D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3013746" y="0"/>
            <a:ext cx="9178254"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55995" y="440495"/>
            <a:ext cx="917173" cy="196431"/>
          </a:xfrm>
          <a:prstGeom prst="rect">
            <a:avLst/>
          </a:prstGeom>
        </p:spPr>
      </p:pic>
      <p:pic>
        <p:nvPicPr>
          <p:cNvPr id="10" name="Picture 9">
            <a:extLst>
              <a:ext uri="{FF2B5EF4-FFF2-40B4-BE49-F238E27FC236}">
                <a16:creationId xmlns:a16="http://schemas.microsoft.com/office/drawing/2014/main" id="{F1D4235B-F3B7-4072-B6CA-EA27FB3DA32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064976" y="206121"/>
            <a:ext cx="937494" cy="468747"/>
          </a:xfrm>
          <a:prstGeom prst="rect">
            <a:avLst/>
          </a:prstGeom>
          <a:ln>
            <a:solidFill>
              <a:srgbClr val="D83B01"/>
            </a:solidFill>
          </a:ln>
        </p:spPr>
      </p:pic>
    </p:spTree>
    <p:extLst>
      <p:ext uri="{BB962C8B-B14F-4D97-AF65-F5344CB8AC3E}">
        <p14:creationId xmlns:p14="http://schemas.microsoft.com/office/powerpoint/2010/main" val="16459590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941692"/>
            <a:ext cx="3618381" cy="899665"/>
          </a:xfrm>
        </p:spPr>
        <p:txBody>
          <a:bodyPr lIns="0" tIns="0" rIns="0" bIns="0"/>
          <a:lstStyle>
            <a:lvl1pPr>
              <a:defRPr sz="1765" spc="-49"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941692"/>
            <a:ext cx="3837818" cy="3786998"/>
          </a:xfrm>
        </p:spPr>
        <p:txBody>
          <a:bodyPr wrap="square" lIns="0" tIns="0" rIns="0" bIns="0">
            <a:noAutofit/>
          </a:bodyPr>
          <a:lstStyle>
            <a:lvl1pPr marL="0" indent="0" defTabSz="507330">
              <a:buNone/>
              <a:defRPr sz="1765" spc="-49" baseline="0">
                <a:solidFill>
                  <a:srgbClr val="D83B0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358437819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882332"/>
            <a:ext cx="11306469" cy="307777"/>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55995" y="4390304"/>
            <a:ext cx="11306469" cy="307777"/>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323620037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372" b="1">
                <a:solidFill>
                  <a:srgbClr val="D83B0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0" y="3160782"/>
            <a:ext cx="3597528" cy="267820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rgbClr val="D83B0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6" y="3151389"/>
            <a:ext cx="3622117" cy="2678201"/>
          </a:xfrm>
        </p:spPr>
        <p:txBody>
          <a:bodyPr lIns="0" tIns="0" rIns="0" bIns="0"/>
          <a:lstStyle>
            <a:lvl1pPr marL="0" indent="0">
              <a:lnSpc>
                <a:spcPts val="1765"/>
              </a:lnSpc>
              <a:spcBef>
                <a:spcPts val="882"/>
              </a:spcBef>
              <a:buNone/>
              <a:defRPr lang="en-US" sz="1372" b="1" kern="1200" spc="0" baseline="0" dirty="0">
                <a:solidFill>
                  <a:srgbClr val="D83B0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11237787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5" y="1966312"/>
            <a:ext cx="5541959" cy="3847207"/>
          </a:xfrm>
        </p:spPr>
        <p:txBody>
          <a:bodyPr lIns="0" tIns="0" rIns="0" bIns="0"/>
          <a:lstStyle>
            <a:lvl1pPr marL="0" indent="0">
              <a:lnSpc>
                <a:spcPts val="1765"/>
              </a:lnSpc>
              <a:spcBef>
                <a:spcPts val="882"/>
              </a:spcBef>
              <a:buNone/>
              <a:defRPr lang="en-US" sz="1372" b="1" kern="1200" spc="0" baseline="0" dirty="0">
                <a:solidFill>
                  <a:srgbClr val="D83B0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2" y="1956351"/>
            <a:ext cx="5541959" cy="3847207"/>
          </a:xfrm>
        </p:spPr>
        <p:txBody>
          <a:bodyPr lIns="0" tIns="0" rIns="0" bIns="0"/>
          <a:lstStyle>
            <a:lvl1pPr marL="0" indent="0">
              <a:lnSpc>
                <a:spcPts val="1765"/>
              </a:lnSpc>
              <a:spcBef>
                <a:spcPts val="882"/>
              </a:spcBef>
              <a:buNone/>
              <a:defRPr lang="en-US" sz="1372" b="1" kern="1200" spc="0" baseline="0" dirty="0">
                <a:solidFill>
                  <a:srgbClr val="D83B0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91715108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5599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101" y="1958094"/>
            <a:ext cx="2698612" cy="2411476"/>
          </a:xfrm>
        </p:spPr>
        <p:txBody>
          <a:bodyPr>
            <a:noAutofit/>
          </a:bodyPr>
          <a:lstStyle>
            <a:lvl1pPr marL="0" indent="0">
              <a:buNone/>
              <a:defRPr sz="1961"/>
            </a:lvl1pPr>
          </a:lstStyle>
          <a:p>
            <a:pPr lvl="0"/>
            <a:r>
              <a:rPr lang="en-US"/>
              <a:t>Picture</a:t>
            </a:r>
          </a:p>
        </p:txBody>
      </p:sp>
      <p:sp>
        <p:nvSpPr>
          <p:cNvPr id="6" name="Rectangle 5"/>
          <p:cNvSpPr/>
          <p:nvPr userDrawn="1"/>
        </p:nvSpPr>
        <p:spPr bwMode="auto">
          <a:xfrm>
            <a:off x="430315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4408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205458"/>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205458"/>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5458"/>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759922" y="1958094"/>
            <a:ext cx="2698612" cy="2411476"/>
          </a:xfrm>
        </p:spPr>
        <p:txBody>
          <a:bodyPr>
            <a:noAutofit/>
          </a:bodyPr>
          <a:lstStyle>
            <a:lvl1pPr marL="0" indent="0">
              <a:buNone/>
              <a:defRPr sz="1961"/>
            </a:lvl1pPr>
          </a:lstStyle>
          <a:p>
            <a:pPr lvl="0"/>
            <a:r>
              <a:rPr lang="en-US"/>
              <a:t>Picture</a:t>
            </a:r>
          </a:p>
        </p:txBody>
      </p:sp>
      <p:sp>
        <p:nvSpPr>
          <p:cNvPr id="18" name="Content Placeholder 15"/>
          <p:cNvSpPr>
            <a:spLocks noGrp="1"/>
          </p:cNvSpPr>
          <p:nvPr>
            <p:ph sz="quarter" idx="19" hasCustomPrompt="1"/>
          </p:nvPr>
        </p:nvSpPr>
        <p:spPr>
          <a:xfrm>
            <a:off x="8604744" y="1958094"/>
            <a:ext cx="2698612" cy="241147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60635612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82128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2128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295970805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304482009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25488217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4800" spc="-147" baseline="0" dirty="0">
                <a:solidFill>
                  <a:schemeClr val="tx2"/>
                </a:solidFill>
                <a:latin typeface="Segoe UI" panose="020B0502040204020203"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1408705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23739" y="1481098"/>
            <a:ext cx="11401339" cy="1645450"/>
          </a:xfrm>
        </p:spPr>
        <p:txBody>
          <a:bodyPr wrap="square">
            <a:spAutoFit/>
          </a:bodyPr>
          <a:lstStyle>
            <a:lvl1pPr marL="0" indent="0">
              <a:buNone/>
              <a:defRPr sz="2400" baseline="0">
                <a:solidFill>
                  <a:schemeClr val="accent2"/>
                </a:solidFill>
                <a:latin typeface="Segoe UI Semibold" panose="020B0702040204020203" pitchFamily="34" charset="0"/>
              </a:defRPr>
            </a:lvl1pPr>
            <a:lvl2pPr>
              <a:defRPr sz="1961" baseline="0">
                <a:solidFill>
                  <a:schemeClr val="accent2"/>
                </a:solidFill>
                <a:latin typeface="Segoe UI Semilight" panose="020B0402040204020203" pitchFamily="34" charset="0"/>
              </a:defRPr>
            </a:lvl2pPr>
            <a:lvl3pPr>
              <a:defRPr sz="1765" baseline="0">
                <a:solidFill>
                  <a:schemeClr val="accent2"/>
                </a:solidFill>
                <a:latin typeface="Segoe UI Semilight" panose="020B0402040204020203" pitchFamily="34" charset="0"/>
              </a:defRPr>
            </a:lvl3pPr>
            <a:lvl4pPr>
              <a:defRPr sz="1568" baseline="0">
                <a:solidFill>
                  <a:schemeClr val="accent2"/>
                </a:solidFill>
                <a:latin typeface="Segoe UI Semilight" panose="020B0402040204020203" pitchFamily="34" charset="0"/>
              </a:defRPr>
            </a:lvl4pPr>
            <a:lvl5pPr>
              <a:defRPr sz="1372" baseline="0">
                <a:solidFill>
                  <a:schemeClr val="accent2"/>
                </a:solidFill>
                <a:latin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523740" y="289511"/>
            <a:ext cx="11401339" cy="899665"/>
          </a:xfrm>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0479237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3">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F3BB19-539D-48C7-976B-BBA3F6D227B8}"/>
              </a:ext>
            </a:extLst>
          </p:cNvPr>
          <p:cNvSpPr/>
          <p:nvPr userDrawn="1"/>
        </p:nvSpPr>
        <p:spPr>
          <a:xfrm>
            <a:off x="1" y="0"/>
            <a:ext cx="12191999" cy="6858000"/>
          </a:xfrm>
          <a:prstGeom prst="rect">
            <a:avLst/>
          </a:prstGeom>
          <a:gradFill flip="none" rotWithShape="1">
            <a:gsLst>
              <a:gs pos="3000">
                <a:srgbClr val="E6E6E6"/>
              </a:gs>
              <a:gs pos="37000">
                <a:schemeClr val="bg2">
                  <a:lumMod val="25000"/>
                  <a:alpha val="84000"/>
                </a:schemeClr>
              </a:gs>
              <a:gs pos="67000">
                <a:schemeClr val="bg2">
                  <a:lumMod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3" name="Title 35"/>
          <p:cNvSpPr>
            <a:spLocks noGrp="1"/>
          </p:cNvSpPr>
          <p:nvPr>
            <p:ph type="title" hasCustomPrompt="1"/>
          </p:nvPr>
        </p:nvSpPr>
        <p:spPr>
          <a:xfrm>
            <a:off x="455994" y="2824766"/>
            <a:ext cx="7454643" cy="1615346"/>
          </a:xfrm>
          <a:noFill/>
        </p:spPr>
        <p:txBody>
          <a:bodyPr vert="horz" wrap="square" lIns="0" tIns="0" rIns="0" bIns="0" rtlCol="0" anchor="t" anchorCtr="0">
            <a:noAutofit/>
          </a:bodyPr>
          <a:lstStyle>
            <a:lvl1pPr>
              <a:defRPr lang="en-US" sz="4800" spc="-147" baseline="0" dirty="0">
                <a:solidFill>
                  <a:schemeClr val="bg2"/>
                </a:solidFill>
                <a:latin typeface="Segoe UI" panose="020B0502040204020203"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11652354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5" y="0"/>
            <a:ext cx="12191129" cy="6858000"/>
          </a:xfrm>
          <a:prstGeom prst="rect">
            <a:avLst/>
          </a:prstGeom>
        </p:spPr>
      </p:pic>
      <p:sp>
        <p:nvSpPr>
          <p:cNvPr id="2" name="Title 1"/>
          <p:cNvSpPr>
            <a:spLocks noGrp="1"/>
          </p:cNvSpPr>
          <p:nvPr>
            <p:ph type="title" hasCustomPrompt="1"/>
          </p:nvPr>
        </p:nvSpPr>
        <p:spPr>
          <a:xfrm>
            <a:off x="455995" y="881922"/>
            <a:ext cx="7454644" cy="2649187"/>
          </a:xfrm>
          <a:noFill/>
        </p:spPr>
        <p:txBody>
          <a:bodyPr wrap="square" lIns="0" tIns="0" rIns="0" bIns="0" anchor="t" anchorCtr="0">
            <a:noAutofit/>
          </a:bodyPr>
          <a:lstStyle>
            <a:lvl1pPr>
              <a:lnSpc>
                <a:spcPts val="5490"/>
              </a:lnSpc>
              <a:defRPr sz="5294" spc="-14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7489177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7" name="Picture 6" descr="A group of people sitting at a table using a computer&#10;&#10;Description generated with very high confidence">
            <a:extLst>
              <a:ext uri="{FF2B5EF4-FFF2-40B4-BE49-F238E27FC236}">
                <a16:creationId xmlns:a16="http://schemas.microsoft.com/office/drawing/2014/main" id="{DEC94033-02D0-45F6-9C0B-D34BCD810C8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6333712" y="-314"/>
            <a:ext cx="5982249" cy="6858314"/>
          </a:xfrm>
          <a:prstGeom prst="rect">
            <a:avLst/>
          </a:prstGeom>
        </p:spPr>
      </p:pic>
      <p:sp>
        <p:nvSpPr>
          <p:cNvPr id="5" name="TextBox 4">
            <a:extLst>
              <a:ext uri="{FF2B5EF4-FFF2-40B4-BE49-F238E27FC236}">
                <a16:creationId xmlns:a16="http://schemas.microsoft.com/office/drawing/2014/main" id="{0AADA7F4-6FAA-4A20-AAA2-484D63FF6031}"/>
              </a:ext>
            </a:extLst>
          </p:cNvPr>
          <p:cNvSpPr txBox="1"/>
          <p:nvPr userDrawn="1"/>
        </p:nvSpPr>
        <p:spPr>
          <a:xfrm>
            <a:off x="556235" y="270456"/>
            <a:ext cx="1044441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Call agenda</a:t>
            </a:r>
          </a:p>
        </p:txBody>
      </p:sp>
      <p:sp>
        <p:nvSpPr>
          <p:cNvPr id="6" name="Text Placeholder 5">
            <a:extLst>
              <a:ext uri="{FF2B5EF4-FFF2-40B4-BE49-F238E27FC236}">
                <a16:creationId xmlns:a16="http://schemas.microsoft.com/office/drawing/2014/main" id="{01B96148-131A-4AB3-BBE3-BE3BACE2BFA1}"/>
              </a:ext>
            </a:extLst>
          </p:cNvPr>
          <p:cNvSpPr>
            <a:spLocks noGrp="1"/>
          </p:cNvSpPr>
          <p:nvPr>
            <p:ph type="body" sz="quarter" idx="11"/>
          </p:nvPr>
        </p:nvSpPr>
        <p:spPr>
          <a:xfrm>
            <a:off x="774207" y="1540627"/>
            <a:ext cx="3754437" cy="35702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867942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55994" y="2126198"/>
            <a:ext cx="2680310" cy="4286639"/>
          </a:xfrm>
          <a:blipFill dpi="0" rotWithShape="1">
            <a:blip r:embed="rId2" cstate="print">
              <a:extLst>
                <a:ext uri="{28A0092B-C50C-407E-A947-70E740481C1C}">
                  <a14:useLocalDpi xmlns:a14="http://schemas.microsoft.com/office/drawing/2010/main" val="0"/>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5" name="Picture Placeholder 3"/>
          <p:cNvSpPr>
            <a:spLocks noGrp="1"/>
          </p:cNvSpPr>
          <p:nvPr>
            <p:ph type="pic" sz="quarter" idx="11" hasCustomPrompt="1"/>
          </p:nvPr>
        </p:nvSpPr>
        <p:spPr>
          <a:xfrm>
            <a:off x="3331126" y="2126197"/>
            <a:ext cx="2680310" cy="4286639"/>
          </a:xfrm>
          <a:blipFill dpi="0" rotWithShape="1">
            <a:blip r:embed="rId3" cstate="print">
              <a:extLst>
                <a:ext uri="{28A0092B-C50C-407E-A947-70E740481C1C}">
                  <a14:useLocalDpi xmlns:a14="http://schemas.microsoft.com/office/drawing/2010/main" val="0"/>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6" name="Picture Placeholder 3"/>
          <p:cNvSpPr>
            <a:spLocks noGrp="1"/>
          </p:cNvSpPr>
          <p:nvPr>
            <p:ph type="pic" sz="quarter" idx="12" hasCustomPrompt="1"/>
          </p:nvPr>
        </p:nvSpPr>
        <p:spPr>
          <a:xfrm>
            <a:off x="9081389" y="2126197"/>
            <a:ext cx="2680310" cy="4286639"/>
          </a:xfrm>
          <a:blipFill dpi="0" rotWithShape="1">
            <a:blip r:embed="rId4" cstate="print">
              <a:extLst>
                <a:ext uri="{28A0092B-C50C-407E-A947-70E740481C1C}">
                  <a14:useLocalDpi xmlns:a14="http://schemas.microsoft.com/office/drawing/2010/main" val="0"/>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7" name="Picture Placeholder 3"/>
          <p:cNvSpPr>
            <a:spLocks noGrp="1"/>
          </p:cNvSpPr>
          <p:nvPr>
            <p:ph type="pic" sz="quarter" idx="13" hasCustomPrompt="1"/>
          </p:nvPr>
        </p:nvSpPr>
        <p:spPr>
          <a:xfrm>
            <a:off x="6206258" y="2126197"/>
            <a:ext cx="2680310" cy="4286639"/>
          </a:xfrm>
          <a:blipFill dpi="0" rotWithShape="1">
            <a:blip r:embed="rId5" cstate="print">
              <a:extLst>
                <a:ext uri="{28A0092B-C50C-407E-A947-70E740481C1C}">
                  <a14:useLocalDpi xmlns:a14="http://schemas.microsoft.com/office/drawing/2010/main" val="0"/>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a:solidFill>
                  <a:srgbClr val="2F2F2F"/>
                </a:solidFill>
              </a:defRPr>
            </a:lvl1pPr>
          </a:lstStyle>
          <a:p>
            <a:r>
              <a:rPr lang="en-US"/>
              <a:t>Photo layout 2</a:t>
            </a:r>
          </a:p>
        </p:txBody>
      </p:sp>
      <p:sp>
        <p:nvSpPr>
          <p:cNvPr id="17" name="Text Placeholder 16"/>
          <p:cNvSpPr>
            <a:spLocks noGrp="1"/>
          </p:cNvSpPr>
          <p:nvPr>
            <p:ph type="body" sz="quarter" idx="14" hasCustomPrompt="1"/>
          </p:nvPr>
        </p:nvSpPr>
        <p:spPr>
          <a:xfrm>
            <a:off x="455994"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18" name="Text Placeholder 16"/>
          <p:cNvSpPr>
            <a:spLocks noGrp="1"/>
          </p:cNvSpPr>
          <p:nvPr>
            <p:ph type="body" sz="quarter" idx="15" hasCustomPrompt="1"/>
          </p:nvPr>
        </p:nvSpPr>
        <p:spPr>
          <a:xfrm>
            <a:off x="3331126"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19" name="Text Placeholder 16"/>
          <p:cNvSpPr>
            <a:spLocks noGrp="1"/>
          </p:cNvSpPr>
          <p:nvPr>
            <p:ph type="body" sz="quarter" idx="16" hasCustomPrompt="1"/>
          </p:nvPr>
        </p:nvSpPr>
        <p:spPr>
          <a:xfrm>
            <a:off x="6206258"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20" name="Text Placeholder 16"/>
          <p:cNvSpPr>
            <a:spLocks noGrp="1"/>
          </p:cNvSpPr>
          <p:nvPr>
            <p:ph type="body" sz="quarter" idx="17" hasCustomPrompt="1"/>
          </p:nvPr>
        </p:nvSpPr>
        <p:spPr>
          <a:xfrm>
            <a:off x="9081389"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Tree>
    <p:extLst>
      <p:ext uri="{BB962C8B-B14F-4D97-AF65-F5344CB8AC3E}">
        <p14:creationId xmlns:p14="http://schemas.microsoft.com/office/powerpoint/2010/main" val="424043487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26198"/>
            <a:ext cx="3618381" cy="2602491"/>
          </a:xfrm>
          <a:blipFill>
            <a:blip r:embed="rId2" cstate="print">
              <a:extLst>
                <a:ext uri="{28A0092B-C50C-407E-A947-70E740481C1C}">
                  <a14:useLocalDpi xmlns:a14="http://schemas.microsoft.com/office/drawing/2010/main" val="0"/>
                </a:ext>
              </a:extLst>
            </a:blip>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26198"/>
            <a:ext cx="3607487" cy="2602491"/>
          </a:xfrm>
          <a:blipFill>
            <a:blip r:embed="rId3" cstate="print">
              <a:extLst>
                <a:ext uri="{28A0092B-C50C-407E-A947-70E740481C1C}">
                  <a14:useLocalDpi xmlns:a14="http://schemas.microsoft.com/office/drawing/2010/main" val="0"/>
                </a:ext>
              </a:extLst>
            </a:blip>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26198"/>
            <a:ext cx="3623050" cy="2602491"/>
          </a:xfrm>
          <a:blipFill>
            <a:blip r:embed="rId4" cstate="print">
              <a:extLst>
                <a:ext uri="{28A0092B-C50C-407E-A947-70E740481C1C}">
                  <a14:useLocalDpi xmlns:a14="http://schemas.microsoft.com/office/drawing/2010/main" val="0"/>
                </a:ext>
              </a:extLst>
            </a:blip>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Photo layout 3</a:t>
            </a:r>
          </a:p>
        </p:txBody>
      </p:sp>
      <p:sp>
        <p:nvSpPr>
          <p:cNvPr id="5" name="Text Placeholder 4"/>
          <p:cNvSpPr>
            <a:spLocks noGrp="1"/>
          </p:cNvSpPr>
          <p:nvPr>
            <p:ph type="body" sz="quarter" idx="11" hasCustomPrompt="1"/>
          </p:nvPr>
        </p:nvSpPr>
        <p:spPr>
          <a:xfrm>
            <a:off x="455995" y="4927922"/>
            <a:ext cx="3618381" cy="1205458"/>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205458"/>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5458"/>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74873498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882332"/>
            <a:ext cx="4758211" cy="615553"/>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39157"/>
          </a:xfrm>
        </p:spPr>
        <p:txBody>
          <a:bodyPr lIns="0" tIns="0" rIns="0" bIns="0"/>
          <a:lstStyle>
            <a:lvl1pPr marL="280121" indent="-280121">
              <a:lnSpc>
                <a:spcPts val="1765"/>
              </a:lnSpc>
              <a:spcBef>
                <a:spcPts val="0"/>
              </a:spcBef>
              <a:buFont typeface="Arial" panose="020B0604020202020204" pitchFamily="34" charset="0"/>
              <a:buChar char="•"/>
              <a:defRPr sz="1372" b="0" i="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78432280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55995" y="1957473"/>
            <a:ext cx="1693247" cy="2821285"/>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378328" y="1957473"/>
            <a:ext cx="1693247" cy="2821285"/>
          </a:xfrm>
        </p:spPr>
        <p:txBody>
          <a:bodyPr lIns="0" tIns="0" rIns="0" bIns="0"/>
          <a:lstStyle>
            <a:lvl1pPr marL="0" indent="0">
              <a:lnSpc>
                <a:spcPts val="1765"/>
              </a:lnSpc>
              <a:spcBef>
                <a:spcPts val="882"/>
              </a:spcBef>
              <a:buNone/>
              <a:defRPr lang="en-US" sz="1372" b="1" kern="1200" spc="0" baseline="0" dirty="0" smtClean="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104945926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Tree>
    <p:extLst>
      <p:ext uri="{BB962C8B-B14F-4D97-AF65-F5344CB8AC3E}">
        <p14:creationId xmlns:p14="http://schemas.microsoft.com/office/powerpoint/2010/main" val="357557703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2126199"/>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55995" y="5661040"/>
            <a:ext cx="3618381" cy="153888"/>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55992" y="5815322"/>
            <a:ext cx="3618381" cy="307777"/>
          </a:xfrm>
        </p:spPr>
        <p:txBody>
          <a:bodyPr lIns="0" tIns="0" rIns="0" bIns="0"/>
          <a:lstStyle>
            <a:lvl1pPr marL="0" indent="0">
              <a:lnSpc>
                <a:spcPts val="1176"/>
              </a:lnSpc>
              <a:spcBef>
                <a:spcPts val="882"/>
              </a:spcBef>
              <a:buFont typeface="Arial" panose="020B0604020202020204" pitchFamily="34" charset="0"/>
              <a:buNone/>
              <a:defRPr sz="980" b="0" i="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03155" y="5661040"/>
            <a:ext cx="3607484" cy="153888"/>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03152" y="5815322"/>
            <a:ext cx="3607487" cy="307777"/>
          </a:xfrm>
        </p:spPr>
        <p:txBody>
          <a:bodyPr vert="horz" wrap="square" lIns="0" tIns="0" rIns="0" bIns="0" rtlCol="0">
            <a:spAutoFit/>
          </a:bodyPr>
          <a:lstStyle>
            <a:lvl1pPr>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139414" y="5661040"/>
            <a:ext cx="3629281" cy="153888"/>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139414" y="5815322"/>
            <a:ext cx="3629278" cy="307777"/>
          </a:xfrm>
        </p:spPr>
        <p:txBody>
          <a:bodyPr vert="horz" wrap="square" lIns="0" tIns="0" rIns="0" bIns="0" rtlCol="0">
            <a:spAutoFit/>
          </a:bodyPr>
          <a:lstStyle>
            <a:lvl1pPr marL="454418" indent="-454418">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2126199"/>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2126199"/>
            <a:ext cx="3623051" cy="3534843"/>
          </a:xfrm>
        </p:spPr>
        <p:txBody>
          <a:bodyPr anchor="ctr">
            <a:noAutofit/>
          </a:bodyPr>
          <a:lstStyle>
            <a:lvl1pPr marL="0" indent="0" algn="ctr">
              <a:buNone/>
              <a:defRPr sz="2353"/>
            </a:lvl1pPr>
          </a:lstStyle>
          <a:p>
            <a:r>
              <a:rPr lang="en-US"/>
              <a:t>Click icon to add chart</a:t>
            </a:r>
          </a:p>
        </p:txBody>
      </p:sp>
    </p:spTree>
    <p:extLst>
      <p:ext uri="{BB962C8B-B14F-4D97-AF65-F5344CB8AC3E}">
        <p14:creationId xmlns:p14="http://schemas.microsoft.com/office/powerpoint/2010/main" val="70755966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Table styling</a:t>
            </a:r>
          </a:p>
        </p:txBody>
      </p:sp>
      <p:sp>
        <p:nvSpPr>
          <p:cNvPr id="4" name="Table Placeholder 3"/>
          <p:cNvSpPr>
            <a:spLocks noGrp="1"/>
          </p:cNvSpPr>
          <p:nvPr>
            <p:ph type="tbl" sz="quarter" idx="10"/>
          </p:nvPr>
        </p:nvSpPr>
        <p:spPr>
          <a:xfrm>
            <a:off x="455995" y="2126198"/>
            <a:ext cx="11306469" cy="673454"/>
          </a:xfrm>
        </p:spPr>
        <p:txBody>
          <a:bodyPr/>
          <a:lstStyle/>
          <a:p>
            <a:r>
              <a:rPr lang="en-US"/>
              <a:t>Click icon to add table</a:t>
            </a:r>
          </a:p>
        </p:txBody>
      </p:sp>
    </p:spTree>
    <p:extLst>
      <p:ext uri="{BB962C8B-B14F-4D97-AF65-F5344CB8AC3E}">
        <p14:creationId xmlns:p14="http://schemas.microsoft.com/office/powerpoint/2010/main" val="24014770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52862"/>
          </a:xfrm>
        </p:spPr>
        <p:txBody>
          <a:bodyPr>
            <a:spAutoFit/>
          </a:bodyPr>
          <a:lstStyle>
            <a:lvl1pPr marL="0" indent="0">
              <a:buNone/>
              <a:defRPr sz="3600" baseline="0">
                <a:latin typeface="Segoe UI" panose="020B0502040204020203" pitchFamily="34" charset="0"/>
              </a:defRPr>
            </a:lvl1pPr>
            <a:lvl2pPr marL="448193" indent="-224097">
              <a:buFont typeface="Wingdings" panose="05000000000000000000" pitchFamily="2" charset="2"/>
              <a:buChar char="§"/>
              <a:defRPr sz="1961"/>
            </a:lvl2pPr>
            <a:lvl3pPr marL="672290" indent="-224097">
              <a:buFont typeface="Wingdings" panose="05000000000000000000" pitchFamily="2" charset="2"/>
              <a:buChar char="§"/>
              <a:defRPr sz="1765"/>
            </a:lvl3pPr>
            <a:lvl4pPr marL="896386" indent="-224097">
              <a:buFont typeface="Wingdings" panose="05000000000000000000" pitchFamily="2" charset="2"/>
              <a:buChar char="§"/>
              <a:defRPr sz="1568"/>
            </a:lvl4pPr>
            <a:lvl5pPr marL="1120483" indent="-224097">
              <a:buFont typeface="Wingdings" panose="05000000000000000000" pitchFamily="2" charset="2"/>
              <a:buChar cha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3956165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542832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55996" y="440495"/>
            <a:ext cx="914788" cy="196431"/>
            <a:chOff x="465139" y="449264"/>
            <a:chExt cx="933131" cy="200341"/>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bg2"/>
                </a:solidFill>
              </a:defRPr>
            </a:lvl1pPr>
          </a:lstStyle>
          <a:p>
            <a:r>
              <a:rPr lang="en-US"/>
              <a:t>Thank you.</a:t>
            </a:r>
          </a:p>
        </p:txBody>
      </p:sp>
    </p:spTree>
    <p:extLst>
      <p:ext uri="{BB962C8B-B14F-4D97-AF65-F5344CB8AC3E}">
        <p14:creationId xmlns:p14="http://schemas.microsoft.com/office/powerpoint/2010/main" val="29778493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1230871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8355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630317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23739" y="1481098"/>
            <a:ext cx="11401339" cy="1645450"/>
          </a:xfrm>
        </p:spPr>
        <p:txBody>
          <a:bodyPr wrap="square">
            <a:spAutoFit/>
          </a:bodyPr>
          <a:lstStyle>
            <a:lvl1pPr marL="0" indent="0">
              <a:buNone/>
              <a:defRPr sz="2400" baseline="0">
                <a:solidFill>
                  <a:schemeClr val="accent2"/>
                </a:solidFill>
                <a:latin typeface="Segoe UI Semibold" panose="020B0702040204020203" pitchFamily="34" charset="0"/>
              </a:defRPr>
            </a:lvl1pPr>
            <a:lvl2pPr>
              <a:defRPr sz="1961" baseline="0">
                <a:solidFill>
                  <a:schemeClr val="accent2"/>
                </a:solidFill>
                <a:latin typeface="Segoe UI Semilight" panose="020B0402040204020203" pitchFamily="34" charset="0"/>
              </a:defRPr>
            </a:lvl2pPr>
            <a:lvl3pPr>
              <a:defRPr sz="1765" baseline="0">
                <a:solidFill>
                  <a:schemeClr val="accent2"/>
                </a:solidFill>
                <a:latin typeface="Segoe UI Semilight" panose="020B0402040204020203" pitchFamily="34" charset="0"/>
              </a:defRPr>
            </a:lvl3pPr>
            <a:lvl4pPr>
              <a:defRPr sz="1568" baseline="0">
                <a:solidFill>
                  <a:schemeClr val="accent2"/>
                </a:solidFill>
                <a:latin typeface="Segoe UI Semilight" panose="020B0402040204020203" pitchFamily="34" charset="0"/>
              </a:defRPr>
            </a:lvl4pPr>
            <a:lvl5pPr>
              <a:defRPr sz="1372" baseline="0">
                <a:solidFill>
                  <a:schemeClr val="accent2"/>
                </a:solidFill>
                <a:latin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523740" y="289511"/>
            <a:ext cx="11401339" cy="899665"/>
          </a:xfrm>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7077472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52862"/>
          </a:xfrm>
        </p:spPr>
        <p:txBody>
          <a:bodyPr>
            <a:spAutoFit/>
          </a:bodyPr>
          <a:lstStyle>
            <a:lvl1pPr marL="0" indent="0">
              <a:buNone/>
              <a:defRPr sz="3600" baseline="0">
                <a:latin typeface="Segoe UI" panose="020B0502040204020203" pitchFamily="34" charset="0"/>
              </a:defRPr>
            </a:lvl1pPr>
            <a:lvl2pPr marL="448193" indent="-224097">
              <a:buFont typeface="Wingdings" panose="05000000000000000000" pitchFamily="2" charset="2"/>
              <a:buChar char="§"/>
              <a:defRPr sz="1961"/>
            </a:lvl2pPr>
            <a:lvl3pPr marL="672290" indent="-224097">
              <a:buFont typeface="Wingdings" panose="05000000000000000000" pitchFamily="2" charset="2"/>
              <a:buChar char="§"/>
              <a:defRPr sz="1765"/>
            </a:lvl3pPr>
            <a:lvl4pPr marL="896386" indent="-224097">
              <a:buFont typeface="Wingdings" panose="05000000000000000000" pitchFamily="2" charset="2"/>
              <a:buChar char="§"/>
              <a:defRPr sz="1568"/>
            </a:lvl4pPr>
            <a:lvl5pPr marL="1120483" indent="-224097">
              <a:buFont typeface="Wingdings" panose="05000000000000000000" pitchFamily="2" charset="2"/>
              <a:buChar cha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8065357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738321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0" indent="0">
              <a:spcBef>
                <a:spcPts val="1200"/>
              </a:spcBef>
              <a:buClr>
                <a:schemeClr val="tx1"/>
              </a:buClr>
              <a:buFont typeface="Wingdings" pitchFamily="2" charset="2"/>
              <a:buNone/>
              <a:defRPr sz="3137"/>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0" indent="0">
              <a:spcBef>
                <a:spcPts val="1200"/>
              </a:spcBef>
              <a:buClr>
                <a:schemeClr val="tx1"/>
              </a:buClr>
              <a:buFont typeface="Wingdings" pitchFamily="2" charset="2"/>
              <a:buNone/>
              <a:defRPr sz="3137"/>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492901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281677" indent="-281677">
              <a:spcBef>
                <a:spcPts val="1200"/>
              </a:spcBef>
              <a:buClr>
                <a:schemeClr val="tx2"/>
              </a:buClr>
              <a:buFont typeface="Arial" pitchFamily="34" charset="0"/>
              <a:buChar char="•"/>
              <a:defRPr sz="3137">
                <a:solidFill>
                  <a:schemeClr val="accent1"/>
                </a:solidFill>
              </a:defRPr>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281677" indent="-281677">
              <a:spcBef>
                <a:spcPts val="1200"/>
              </a:spcBef>
              <a:buClr>
                <a:schemeClr val="tx2"/>
              </a:buClr>
              <a:buFont typeface="Arial" pitchFamily="34" charset="0"/>
              <a:buChar char="•"/>
              <a:defRPr sz="3137">
                <a:solidFill>
                  <a:schemeClr val="accent1"/>
                </a:solidFill>
              </a:defRPr>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624312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1"/>
            <a:ext cx="11653522" cy="1756297"/>
          </a:xfrm>
        </p:spPr>
        <p:txBody>
          <a:bodyPr/>
          <a:lstStyle>
            <a:lvl1pPr marL="0" indent="0">
              <a:buNone/>
              <a:defRPr sz="274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sz="1961">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sz="176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sz="156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sz="137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62899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356648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1"/>
            <a:ext cx="11653522" cy="1756297"/>
          </a:xfrm>
        </p:spPr>
        <p:txBody>
          <a:bodyPr/>
          <a:lstStyle>
            <a:lvl1pPr marL="0" indent="0">
              <a:buNone/>
              <a:defRPr sz="274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sz="1961">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sz="176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sz="156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sz="137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16105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28091" y="227852"/>
            <a:ext cx="11581784" cy="64899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28776" y="956213"/>
            <a:ext cx="11581100" cy="615483"/>
          </a:xfrm>
          <a:prstGeom prst="rect">
            <a:avLst/>
          </a:prstGeom>
        </p:spPr>
        <p:txBody>
          <a:bodyPr/>
          <a:lstStyle>
            <a:lvl1pPr marL="0" indent="0">
              <a:buNone/>
              <a:defRPr sz="3136" baseline="0"/>
            </a:lvl1pPr>
            <a:lvl2pPr marL="336017" indent="0">
              <a:buNone/>
              <a:defRPr/>
            </a:lvl2pPr>
            <a:lvl3pPr marL="560029" indent="0">
              <a:buNone/>
              <a:defRPr/>
            </a:lvl3pPr>
            <a:lvl4pPr marL="784040" indent="0">
              <a:buNone/>
              <a:defRPr/>
            </a:lvl4pPr>
            <a:lvl5pPr marL="1008050" indent="0">
              <a:buNone/>
              <a:defRPr/>
            </a:lvl5pPr>
          </a:lstStyle>
          <a:p>
            <a:pPr lvl="0"/>
            <a:r>
              <a:rPr lang="en-US"/>
              <a:t>Sub-header</a:t>
            </a:r>
          </a:p>
        </p:txBody>
      </p:sp>
    </p:spTree>
    <p:extLst>
      <p:ext uri="{BB962C8B-B14F-4D97-AF65-F5344CB8AC3E}">
        <p14:creationId xmlns:p14="http://schemas.microsoft.com/office/powerpoint/2010/main" val="15910791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37650419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6" name="Picture 5" descr="A picture containing person, man, indoor, building&#10;&#10;Description generated with very high confidence">
            <a:extLst>
              <a:ext uri="{FF2B5EF4-FFF2-40B4-BE49-F238E27FC236}">
                <a16:creationId xmlns:a16="http://schemas.microsoft.com/office/drawing/2014/main" id="{C1498648-D897-4D6E-9677-9E734BCAB85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solidFill>
                  <a:schemeClr val="accent1"/>
                </a:soli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solidFill>
                  <a:schemeClr val="bg2"/>
                </a:solidFill>
                <a:latin typeface="+mj-lt"/>
              </a:defRPr>
            </a:lvl1pPr>
          </a:lstStyle>
          <a:p>
            <a:pPr lvl="0"/>
            <a:r>
              <a:rPr lang="en-US"/>
              <a:t>Title</a:t>
            </a:r>
          </a:p>
        </p:txBody>
      </p:sp>
    </p:spTree>
    <p:extLst>
      <p:ext uri="{BB962C8B-B14F-4D97-AF65-F5344CB8AC3E}">
        <p14:creationId xmlns:p14="http://schemas.microsoft.com/office/powerpoint/2010/main" val="852586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3">
    <p:bg>
      <p:bgPr>
        <a:solidFill>
          <a:schemeClr val="accent2"/>
        </a:solidFill>
        <a:effectLst/>
      </p:bgPr>
    </p:bg>
    <p:spTree>
      <p:nvGrpSpPr>
        <p:cNvPr id="1" name=""/>
        <p:cNvGrpSpPr/>
        <p:nvPr/>
      </p:nvGrpSpPr>
      <p:grpSpPr>
        <a:xfrm>
          <a:off x="0" y="0"/>
          <a:ext cx="0" cy="0"/>
          <a:chOff x="0" y="0"/>
          <a:chExt cx="0" cy="0"/>
        </a:xfrm>
      </p:grpSpPr>
      <p:pic>
        <p:nvPicPr>
          <p:cNvPr id="5" name="Picture 4" descr="A group of people sitting at a table using a computer&#10;&#10;Description generated with very high confidence">
            <a:extLst>
              <a:ext uri="{FF2B5EF4-FFF2-40B4-BE49-F238E27FC236}">
                <a16:creationId xmlns:a16="http://schemas.microsoft.com/office/drawing/2014/main" id="{E0B372B0-A586-48D2-AFC0-B4FC1266FC5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a:stretch/>
        </p:blipFill>
        <p:spPr>
          <a:xfrm flipH="1">
            <a:off x="-2"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8548" cy="2241352"/>
          </a:xfrm>
          <a:noFill/>
        </p:spPr>
        <p:txBody>
          <a:bodyPr wrap="square" tIns="91440" bIns="91440" anchor="t" anchorCtr="0">
            <a:noAutofit/>
          </a:bodyPr>
          <a:lstStyle>
            <a:lvl1pPr>
              <a:defRPr lang="en-US" sz="588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3414648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4">
    <p:bg>
      <p:bgPr>
        <a:solidFill>
          <a:schemeClr val="accent2"/>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8548" cy="2241352"/>
          </a:xfrm>
          <a:noFill/>
        </p:spPr>
        <p:txBody>
          <a:bodyPr wrap="square" tIns="91440" bIns="91440" anchor="t" anchorCtr="0">
            <a:noAutofit/>
          </a:bodyPr>
          <a:lstStyle>
            <a:lvl1pPr>
              <a:defRPr lang="en-US" sz="588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945792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40893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75757A"/>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BA25D5EF-49DF-421F-8BFF-CC40C7441DE9}"/>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75757A"/>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5" name="Text Placeholder 15">
            <a:extLst>
              <a:ext uri="{FF2B5EF4-FFF2-40B4-BE49-F238E27FC236}">
                <a16:creationId xmlns:a16="http://schemas.microsoft.com/office/drawing/2014/main" id="{CCE7C6F6-C08E-40E0-83A6-6F60D9BF67B9}"/>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8" name="Text Placeholder 13">
            <a:extLst>
              <a:ext uri="{FF2B5EF4-FFF2-40B4-BE49-F238E27FC236}">
                <a16:creationId xmlns:a16="http://schemas.microsoft.com/office/drawing/2014/main" id="{795541A7-21C9-4896-B2A0-9DD0EAF7C420}"/>
              </a:ext>
            </a:extLst>
          </p:cNvPr>
          <p:cNvSpPr>
            <a:spLocks noGrp="1"/>
          </p:cNvSpPr>
          <p:nvPr>
            <p:ph type="body" sz="quarter" idx="12" hasCustomPrompt="1"/>
          </p:nvPr>
        </p:nvSpPr>
        <p:spPr>
          <a:xfrm>
            <a:off x="426720" y="181884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9" name="Text Placeholder 11">
            <a:extLst>
              <a:ext uri="{FF2B5EF4-FFF2-40B4-BE49-F238E27FC236}">
                <a16:creationId xmlns:a16="http://schemas.microsoft.com/office/drawing/2014/main" id="{09A8D52E-5B87-4546-9272-35448AAC4CD2}"/>
              </a:ext>
            </a:extLst>
          </p:cNvPr>
          <p:cNvSpPr>
            <a:spLocks noGrp="1"/>
          </p:cNvSpPr>
          <p:nvPr>
            <p:ph type="body" sz="quarter" idx="11" hasCustomPrompt="1"/>
          </p:nvPr>
        </p:nvSpPr>
        <p:spPr>
          <a:xfrm>
            <a:off x="426721" y="2702692"/>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10" name="Text Placeholder 18">
            <a:extLst>
              <a:ext uri="{FF2B5EF4-FFF2-40B4-BE49-F238E27FC236}">
                <a16:creationId xmlns:a16="http://schemas.microsoft.com/office/drawing/2014/main" id="{2E0E8708-5DE4-4FE2-AF65-C0716515F96F}"/>
              </a:ext>
            </a:extLst>
          </p:cNvPr>
          <p:cNvSpPr>
            <a:spLocks noGrp="1"/>
          </p:cNvSpPr>
          <p:nvPr>
            <p:ph type="body" sz="quarter" idx="14" hasCustomPrompt="1"/>
          </p:nvPr>
        </p:nvSpPr>
        <p:spPr>
          <a:xfrm>
            <a:off x="7693194" y="4622213"/>
            <a:ext cx="3221567" cy="533400"/>
          </a:xfrm>
          <a:prstGeom prst="rect">
            <a:avLst/>
          </a:prstGeom>
        </p:spPr>
        <p:txBody>
          <a:bodyPr/>
          <a:lstStyle>
            <a:lvl1pPr marL="0" indent="0" algn="ctr">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Insert name</a:t>
            </a:r>
          </a:p>
        </p:txBody>
      </p:sp>
      <p:sp>
        <p:nvSpPr>
          <p:cNvPr id="11" name="Picture Placeholder 20">
            <a:extLst>
              <a:ext uri="{FF2B5EF4-FFF2-40B4-BE49-F238E27FC236}">
                <a16:creationId xmlns:a16="http://schemas.microsoft.com/office/drawing/2014/main" id="{1AD750AF-7269-4BAA-A67E-E9DE1A68C126}"/>
              </a:ext>
            </a:extLst>
          </p:cNvPr>
          <p:cNvSpPr>
            <a:spLocks noGrp="1"/>
          </p:cNvSpPr>
          <p:nvPr>
            <p:ph type="pic" sz="quarter" idx="15"/>
          </p:nvPr>
        </p:nvSpPr>
        <p:spPr>
          <a:xfrm>
            <a:off x="8369557" y="2350749"/>
            <a:ext cx="1868840" cy="2102445"/>
          </a:xfrm>
          <a:prstGeom prst="ellipse">
            <a:avLst/>
          </a:prstGeom>
          <a:solidFill>
            <a:schemeClr val="bg1">
              <a:alpha val="45000"/>
            </a:schemeClr>
          </a:solidFill>
          <a:ln w="50800">
            <a:solidFill>
              <a:schemeClr val="bg1"/>
            </a:solidFill>
          </a:ln>
        </p:spPr>
        <p:txBody>
          <a:bodyPr anchor="ctr"/>
          <a:lstStyle>
            <a:lvl1pPr marL="0" indent="0" algn="ctr">
              <a:buNone/>
              <a:defRPr sz="1200">
                <a:solidFill>
                  <a:schemeClr val="tx1"/>
                </a:solidFill>
                <a:latin typeface="Segoe UI" panose="020B0502040204020203" pitchFamily="34" charset="0"/>
                <a:cs typeface="Segoe UI" panose="020B0502040204020203" pitchFamily="34" charset="0"/>
              </a:defRPr>
            </a:lvl1pPr>
          </a:lstStyle>
          <a:p>
            <a:endParaRPr lang="en-US"/>
          </a:p>
          <a:p>
            <a:endParaRPr lang="en-US"/>
          </a:p>
          <a:p>
            <a:endParaRPr lang="en-US"/>
          </a:p>
          <a:p>
            <a:r>
              <a:rPr lang="en-US"/>
              <a:t>Click icon to insert photo</a:t>
            </a:r>
          </a:p>
        </p:txBody>
      </p:sp>
    </p:spTree>
    <p:extLst>
      <p:ext uri="{BB962C8B-B14F-4D97-AF65-F5344CB8AC3E}">
        <p14:creationId xmlns:p14="http://schemas.microsoft.com/office/powerpoint/2010/main" val="35341538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Blank Accent Color 1">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9834" y="6294874"/>
            <a:ext cx="1288799" cy="470380"/>
          </a:xfrm>
          <a:prstGeom prst="rect">
            <a:avLst/>
          </a:prstGeom>
        </p:spPr>
      </p:pic>
    </p:spTree>
    <p:extLst>
      <p:ext uri="{BB962C8B-B14F-4D97-AF65-F5344CB8AC3E}">
        <p14:creationId xmlns:p14="http://schemas.microsoft.com/office/powerpoint/2010/main" val="5236098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Intro 1">
    <p:bg>
      <p:bgPr>
        <a:solidFill>
          <a:schemeClr val="accent4"/>
        </a:solidFill>
        <a:effectLst/>
      </p:bgPr>
    </p:bg>
    <p:spTree>
      <p:nvGrpSpPr>
        <p:cNvPr id="1" name=""/>
        <p:cNvGrpSpPr/>
        <p:nvPr/>
      </p:nvGrpSpPr>
      <p:grpSpPr>
        <a:xfrm>
          <a:off x="0" y="0"/>
          <a:ext cx="0" cy="0"/>
          <a:chOff x="0" y="0"/>
          <a:chExt cx="0" cy="0"/>
        </a:xfrm>
      </p:grpSpPr>
      <p:pic>
        <p:nvPicPr>
          <p:cNvPr id="6" name="Picture 5" descr="A picture containing person, man, indoor, building&#10;&#10;Description generated with very high confidence">
            <a:extLst>
              <a:ext uri="{FF2B5EF4-FFF2-40B4-BE49-F238E27FC236}">
                <a16:creationId xmlns:a16="http://schemas.microsoft.com/office/drawing/2014/main" id="{C1498648-D897-4D6E-9677-9E734BCAB85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2DBFF35C-9EDF-4551-B8E9-4C4F8B3717C2}"/>
              </a:ext>
            </a:extLst>
          </p:cNvPr>
          <p:cNvSpPr/>
          <p:nvPr userDrawn="1"/>
        </p:nvSpPr>
        <p:spPr bwMode="auto">
          <a:xfrm>
            <a:off x="5480501" y="0"/>
            <a:ext cx="6711498" cy="6858000"/>
          </a:xfrm>
          <a:prstGeom prst="rect">
            <a:avLst/>
          </a:prstGeom>
          <a:gradFill>
            <a:gsLst>
              <a:gs pos="41000">
                <a:srgbClr val="C3C1C0"/>
              </a:gs>
              <a:gs pos="72000">
                <a:srgbClr val="C5C2C1">
                  <a:alpha val="66000"/>
                </a:srgbClr>
              </a:gs>
              <a:gs pos="82000">
                <a:srgbClr val="CFCCC9">
                  <a:alpha val="25000"/>
                </a:srgbClr>
              </a:gs>
              <a:gs pos="95000">
                <a:srgbClr val="C3C3C4">
                  <a:alpha val="3000"/>
                </a:srgbClr>
              </a:gs>
            </a:gsLst>
            <a:lin ang="108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7440637" y="739373"/>
            <a:ext cx="4480567" cy="2241352"/>
          </a:xfrm>
          <a:noFill/>
        </p:spPr>
        <p:txBody>
          <a:bodyPr wrap="square" tIns="91440" bIns="91440" anchor="t" anchorCtr="0">
            <a:noAutofit/>
          </a:bodyPr>
          <a:lstStyle>
            <a:lvl1pPr>
              <a:defRPr sz="5880" spc="-98" baseline="0">
                <a:solidFill>
                  <a:schemeClr val="bg1"/>
                </a:soli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solidFill>
                  <a:schemeClr val="bg2"/>
                </a:solidFill>
                <a:latin typeface="+mj-lt"/>
              </a:defRPr>
            </a:lvl1pPr>
          </a:lstStyle>
          <a:p>
            <a:pPr lvl="0"/>
            <a:r>
              <a:rPr lang="en-US"/>
              <a:t>Title</a:t>
            </a:r>
          </a:p>
        </p:txBody>
      </p:sp>
    </p:spTree>
    <p:extLst>
      <p:ext uri="{BB962C8B-B14F-4D97-AF65-F5344CB8AC3E}">
        <p14:creationId xmlns:p14="http://schemas.microsoft.com/office/powerpoint/2010/main" val="1589574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19237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cSld name="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E4CC28-F82D-6A47-92EB-95F6EBBE17E0}" type="datetimeFigureOut">
              <a:rPr lang="en-US" smtClean="0"/>
              <a:t>6/13/2022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C1B591-0A98-054D-9781-AADC12B6FE7B}" type="slidenum">
              <a:rPr lang="en-US" smtClean="0"/>
              <a:t>‹#›</a:t>
            </a:fld>
            <a:endParaRPr lang="en-US"/>
          </a:p>
        </p:txBody>
      </p:sp>
    </p:spTree>
    <p:extLst>
      <p:ext uri="{BB962C8B-B14F-4D97-AF65-F5344CB8AC3E}">
        <p14:creationId xmlns:p14="http://schemas.microsoft.com/office/powerpoint/2010/main" val="97016680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Section Transition Slide">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F3BB19-539D-48C7-976B-BBA3F6D227B8}"/>
              </a:ext>
            </a:extLst>
          </p:cNvPr>
          <p:cNvSpPr/>
          <p:nvPr userDrawn="1"/>
        </p:nvSpPr>
        <p:spPr>
          <a:xfrm>
            <a:off x="1" y="0"/>
            <a:ext cx="12191999" cy="6858000"/>
          </a:xfrm>
          <a:prstGeom prst="rect">
            <a:avLst/>
          </a:prstGeom>
          <a:gradFill flip="none" rotWithShape="1">
            <a:gsLst>
              <a:gs pos="3000">
                <a:srgbClr val="E6E6E6"/>
              </a:gs>
              <a:gs pos="37000">
                <a:srgbClr val="217346">
                  <a:alpha val="81000"/>
                </a:srgbClr>
              </a:gs>
              <a:gs pos="67000">
                <a:srgbClr val="21734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3" name="Title 35"/>
          <p:cNvSpPr>
            <a:spLocks noGrp="1"/>
          </p:cNvSpPr>
          <p:nvPr>
            <p:ph type="title" hasCustomPrompt="1"/>
          </p:nvPr>
        </p:nvSpPr>
        <p:spPr>
          <a:xfrm>
            <a:off x="455994" y="2824766"/>
            <a:ext cx="7454643" cy="1615346"/>
          </a:xfrm>
          <a:noFill/>
        </p:spPr>
        <p:txBody>
          <a:bodyPr vert="horz" wrap="square" lIns="0" tIns="0" rIns="0" bIns="0" rtlCol="0" anchor="t" anchorCtr="0">
            <a:noAutofit/>
          </a:bodyPr>
          <a:lstStyle>
            <a:lvl1pPr>
              <a:defRPr lang="en-US" sz="4800" spc="-147" baseline="0" dirty="0">
                <a:solidFill>
                  <a:schemeClr val="bg2"/>
                </a:solidFill>
                <a:latin typeface="Segoe UI" panose="020B0502040204020203"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15748576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Demo Intro 2">
    <p:bg>
      <p:bgPr>
        <a:solidFill>
          <a:schemeClr val="accent2"/>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313"/>
            <a:ext cx="12192000" cy="6858314"/>
          </a:xfrm>
          <a:prstGeom prst="rect">
            <a:avLst/>
          </a:prstGeom>
        </p:spPr>
      </p:pic>
      <p:sp>
        <p:nvSpPr>
          <p:cNvPr id="9" name="Rectangle 8">
            <a:extLst>
              <a:ext uri="{FF2B5EF4-FFF2-40B4-BE49-F238E27FC236}">
                <a16:creationId xmlns:a16="http://schemas.microsoft.com/office/drawing/2014/main" id="{FB91F9BD-CA70-4EE6-807F-1BF08F903D76}"/>
              </a:ext>
            </a:extLst>
          </p:cNvPr>
          <p:cNvSpPr/>
          <p:nvPr userDrawn="1"/>
        </p:nvSpPr>
        <p:spPr>
          <a:xfrm>
            <a:off x="0" y="0"/>
            <a:ext cx="7785278" cy="6858000"/>
          </a:xfrm>
          <a:prstGeom prst="rect">
            <a:avLst/>
          </a:prstGeom>
          <a:gradFill flip="none" rotWithShape="1">
            <a:gsLst>
              <a:gs pos="4120">
                <a:srgbClr val="EFEAE6">
                  <a:alpha val="8000"/>
                </a:srgbClr>
              </a:gs>
              <a:gs pos="20599">
                <a:srgbClr val="B4A387">
                  <a:alpha val="10000"/>
                </a:srgbClr>
              </a:gs>
              <a:gs pos="47000">
                <a:srgbClr val="217346">
                  <a:alpha val="81000"/>
                </a:srgbClr>
              </a:gs>
              <a:gs pos="83000">
                <a:srgbClr val="21734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8" name="Text Placeholder 4"/>
          <p:cNvSpPr>
            <a:spLocks noGrp="1"/>
          </p:cNvSpPr>
          <p:nvPr>
            <p:ph type="body" sz="quarter" idx="12" hasCustomPrompt="1"/>
          </p:nvPr>
        </p:nvSpPr>
        <p:spPr>
          <a:xfrm>
            <a:off x="509173" y="2993594"/>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
        <p:nvSpPr>
          <p:cNvPr id="2" name="Title 1"/>
          <p:cNvSpPr>
            <a:spLocks noGrp="1"/>
          </p:cNvSpPr>
          <p:nvPr>
            <p:ph type="title" hasCustomPrompt="1"/>
          </p:nvPr>
        </p:nvSpPr>
        <p:spPr>
          <a:xfrm>
            <a:off x="509173" y="750269"/>
            <a:ext cx="5378548" cy="2241352"/>
          </a:xfrm>
          <a:noFill/>
        </p:spPr>
        <p:txBody>
          <a:bodyPr wrap="square" tIns="91440" bIns="91440" anchor="t" anchorCtr="0">
            <a:noAutofit/>
          </a:bodyPr>
          <a:lstStyle>
            <a:lvl1pPr>
              <a:defRPr lang="en-US" sz="588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Tree>
    <p:extLst>
      <p:ext uri="{BB962C8B-B14F-4D97-AF65-F5344CB8AC3E}">
        <p14:creationId xmlns:p14="http://schemas.microsoft.com/office/powerpoint/2010/main" val="2681577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60834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F33ED-AFFE-4D32-80CB-B1689DE303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8A02A5-50A8-48C1-9F6B-DD6CA615DC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6E5655-8B1D-4AE9-BDA2-1CD8EEC18AFE}"/>
              </a:ext>
            </a:extLst>
          </p:cNvPr>
          <p:cNvSpPr>
            <a:spLocks noGrp="1"/>
          </p:cNvSpPr>
          <p:nvPr>
            <p:ph type="dt" sz="half" idx="10"/>
          </p:nvPr>
        </p:nvSpPr>
        <p:spPr/>
        <p:txBody>
          <a:bodyPr/>
          <a:lstStyle/>
          <a:p>
            <a:fld id="{0069E815-C888-4015-B987-2AE8493989CE}" type="datetimeFigureOut">
              <a:rPr lang="en-US" smtClean="0"/>
              <a:t>6/13/2022</a:t>
            </a:fld>
            <a:endParaRPr lang="en-US"/>
          </a:p>
        </p:txBody>
      </p:sp>
      <p:sp>
        <p:nvSpPr>
          <p:cNvPr id="5" name="Footer Placeholder 4">
            <a:extLst>
              <a:ext uri="{FF2B5EF4-FFF2-40B4-BE49-F238E27FC236}">
                <a16:creationId xmlns:a16="http://schemas.microsoft.com/office/drawing/2014/main" id="{81F541C3-A0C6-454D-B33E-E10177F5FB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4C3721-B1E1-46F7-BB69-F482024E315D}"/>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421569174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7C557-909C-4A0E-95EC-00F4467225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5378F5-A9A8-46D5-BF01-2B62F7F6798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F3E850-4797-49FB-8572-54A535A49ACF}"/>
              </a:ext>
            </a:extLst>
          </p:cNvPr>
          <p:cNvSpPr>
            <a:spLocks noGrp="1"/>
          </p:cNvSpPr>
          <p:nvPr>
            <p:ph type="dt" sz="half" idx="10"/>
          </p:nvPr>
        </p:nvSpPr>
        <p:spPr/>
        <p:txBody>
          <a:bodyPr/>
          <a:lstStyle/>
          <a:p>
            <a:fld id="{0069E815-C888-4015-B987-2AE8493989CE}" type="datetimeFigureOut">
              <a:rPr lang="en-US" smtClean="0"/>
              <a:t>6/13/2022</a:t>
            </a:fld>
            <a:endParaRPr lang="en-US"/>
          </a:p>
        </p:txBody>
      </p:sp>
      <p:sp>
        <p:nvSpPr>
          <p:cNvPr id="5" name="Footer Placeholder 4">
            <a:extLst>
              <a:ext uri="{FF2B5EF4-FFF2-40B4-BE49-F238E27FC236}">
                <a16:creationId xmlns:a16="http://schemas.microsoft.com/office/drawing/2014/main" id="{C14E8C62-917A-4A5B-8386-37775B7026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0F46A2-F715-4FD8-AEFC-5CF37118E4B8}"/>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414026456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77B92-FC10-47D2-A71D-75BF8DF2DF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9EF1AC-F8E1-4546-8214-D17A283C67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2F17F18-F992-41DA-988B-470CAE541CE2}"/>
              </a:ext>
            </a:extLst>
          </p:cNvPr>
          <p:cNvSpPr>
            <a:spLocks noGrp="1"/>
          </p:cNvSpPr>
          <p:nvPr>
            <p:ph type="dt" sz="half" idx="10"/>
          </p:nvPr>
        </p:nvSpPr>
        <p:spPr/>
        <p:txBody>
          <a:bodyPr/>
          <a:lstStyle/>
          <a:p>
            <a:fld id="{0069E815-C888-4015-B987-2AE8493989CE}" type="datetimeFigureOut">
              <a:rPr lang="en-US" smtClean="0"/>
              <a:t>6/13/2022</a:t>
            </a:fld>
            <a:endParaRPr lang="en-US"/>
          </a:p>
        </p:txBody>
      </p:sp>
      <p:sp>
        <p:nvSpPr>
          <p:cNvPr id="5" name="Footer Placeholder 4">
            <a:extLst>
              <a:ext uri="{FF2B5EF4-FFF2-40B4-BE49-F238E27FC236}">
                <a16:creationId xmlns:a16="http://schemas.microsoft.com/office/drawing/2014/main" id="{86123375-D792-4F07-9D4E-AFF68920D6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1FB227-F2FA-427D-962A-5DF994AA7B89}"/>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407466559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7E836-13CA-4870-9EF1-1CEC6416A0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A704F0-17BF-4880-8669-9CAD6CD7125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86C9F6-03F8-40D7-B4AC-CF798ECE6B4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05468E6-12DA-4034-8F97-6D7992CDE174}"/>
              </a:ext>
            </a:extLst>
          </p:cNvPr>
          <p:cNvSpPr>
            <a:spLocks noGrp="1"/>
          </p:cNvSpPr>
          <p:nvPr>
            <p:ph type="dt" sz="half" idx="10"/>
          </p:nvPr>
        </p:nvSpPr>
        <p:spPr/>
        <p:txBody>
          <a:bodyPr/>
          <a:lstStyle/>
          <a:p>
            <a:fld id="{0069E815-C888-4015-B987-2AE8493989CE}" type="datetimeFigureOut">
              <a:rPr lang="en-US" smtClean="0"/>
              <a:t>6/13/2022</a:t>
            </a:fld>
            <a:endParaRPr lang="en-US"/>
          </a:p>
        </p:txBody>
      </p:sp>
      <p:sp>
        <p:nvSpPr>
          <p:cNvPr id="6" name="Footer Placeholder 5">
            <a:extLst>
              <a:ext uri="{FF2B5EF4-FFF2-40B4-BE49-F238E27FC236}">
                <a16:creationId xmlns:a16="http://schemas.microsoft.com/office/drawing/2014/main" id="{92CD3421-EDB0-4B1E-9058-A187C65ECE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3D7B44-91F0-4B32-B5ED-94AEF0407043}"/>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15608295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75F1F-FDB1-4016-8EF5-48F676BC832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3549970-8869-415D-AE4F-9D772DB1E7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0B770FA-721E-4ED5-B273-1D0789B42CE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7AFCD8-BFDB-4E87-852A-B79D2CE20E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A8D5568-5F6A-47C8-8E70-B87F6AEA324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631F34-E016-4170-B308-95A61A7CF6AB}"/>
              </a:ext>
            </a:extLst>
          </p:cNvPr>
          <p:cNvSpPr>
            <a:spLocks noGrp="1"/>
          </p:cNvSpPr>
          <p:nvPr>
            <p:ph type="dt" sz="half" idx="10"/>
          </p:nvPr>
        </p:nvSpPr>
        <p:spPr/>
        <p:txBody>
          <a:bodyPr/>
          <a:lstStyle/>
          <a:p>
            <a:fld id="{0069E815-C888-4015-B987-2AE8493989CE}" type="datetimeFigureOut">
              <a:rPr lang="en-US" smtClean="0"/>
              <a:t>6/13/2022</a:t>
            </a:fld>
            <a:endParaRPr lang="en-US"/>
          </a:p>
        </p:txBody>
      </p:sp>
      <p:sp>
        <p:nvSpPr>
          <p:cNvPr id="8" name="Footer Placeholder 7">
            <a:extLst>
              <a:ext uri="{FF2B5EF4-FFF2-40B4-BE49-F238E27FC236}">
                <a16:creationId xmlns:a16="http://schemas.microsoft.com/office/drawing/2014/main" id="{8975CD4A-3636-4D98-A53A-6BFFB1BB7B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3A97E8-1A9D-44DD-9405-6F2F70E225E1}"/>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3853768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Intro 2">
    <p:bg>
      <p:bgPr>
        <a:solidFill>
          <a:schemeClr val="accent2"/>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313"/>
            <a:ext cx="12192000" cy="6858314"/>
          </a:xfrm>
          <a:prstGeom prst="rect">
            <a:avLst/>
          </a:prstGeom>
        </p:spPr>
      </p:pic>
      <p:sp>
        <p:nvSpPr>
          <p:cNvPr id="9" name="Rectangle 8">
            <a:extLst>
              <a:ext uri="{FF2B5EF4-FFF2-40B4-BE49-F238E27FC236}">
                <a16:creationId xmlns:a16="http://schemas.microsoft.com/office/drawing/2014/main" id="{FB91F9BD-CA70-4EE6-807F-1BF08F903D76}"/>
              </a:ext>
            </a:extLst>
          </p:cNvPr>
          <p:cNvSpPr/>
          <p:nvPr userDrawn="1"/>
        </p:nvSpPr>
        <p:spPr>
          <a:xfrm>
            <a:off x="0" y="0"/>
            <a:ext cx="7785278" cy="6858000"/>
          </a:xfrm>
          <a:prstGeom prst="rect">
            <a:avLst/>
          </a:prstGeom>
          <a:gradFill flip="none" rotWithShape="1">
            <a:gsLst>
              <a:gs pos="4120">
                <a:srgbClr val="EFEAE6">
                  <a:alpha val="8000"/>
                </a:srgbClr>
              </a:gs>
              <a:gs pos="20599">
                <a:srgbClr val="B4A387">
                  <a:alpha val="10000"/>
                </a:srgbClr>
              </a:gs>
              <a:gs pos="47000">
                <a:srgbClr val="217346">
                  <a:alpha val="81000"/>
                </a:srgbClr>
              </a:gs>
              <a:gs pos="83000">
                <a:srgbClr val="21734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8" name="Text Placeholder 4"/>
          <p:cNvSpPr>
            <a:spLocks noGrp="1"/>
          </p:cNvSpPr>
          <p:nvPr>
            <p:ph type="body" sz="quarter" idx="12" hasCustomPrompt="1"/>
          </p:nvPr>
        </p:nvSpPr>
        <p:spPr>
          <a:xfrm>
            <a:off x="509173" y="2993594"/>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
        <p:nvSpPr>
          <p:cNvPr id="2" name="Title 1"/>
          <p:cNvSpPr>
            <a:spLocks noGrp="1"/>
          </p:cNvSpPr>
          <p:nvPr>
            <p:ph type="title" hasCustomPrompt="1"/>
          </p:nvPr>
        </p:nvSpPr>
        <p:spPr>
          <a:xfrm>
            <a:off x="509173" y="750269"/>
            <a:ext cx="5378548" cy="2241352"/>
          </a:xfrm>
          <a:noFill/>
        </p:spPr>
        <p:txBody>
          <a:bodyPr wrap="square" tIns="91440" bIns="91440" anchor="t" anchorCtr="0">
            <a:noAutofit/>
          </a:bodyPr>
          <a:lstStyle>
            <a:lvl1pPr>
              <a:defRPr lang="en-US" sz="588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Tree>
    <p:extLst>
      <p:ext uri="{BB962C8B-B14F-4D97-AF65-F5344CB8AC3E}">
        <p14:creationId xmlns:p14="http://schemas.microsoft.com/office/powerpoint/2010/main" val="17919927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1872E-12D8-42D6-BDFF-4AFD31F3A9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D16157-ABC2-408F-9650-D5A0249627F3}"/>
              </a:ext>
            </a:extLst>
          </p:cNvPr>
          <p:cNvSpPr>
            <a:spLocks noGrp="1"/>
          </p:cNvSpPr>
          <p:nvPr>
            <p:ph type="dt" sz="half" idx="10"/>
          </p:nvPr>
        </p:nvSpPr>
        <p:spPr/>
        <p:txBody>
          <a:bodyPr/>
          <a:lstStyle/>
          <a:p>
            <a:fld id="{0069E815-C888-4015-B987-2AE8493989CE}" type="datetimeFigureOut">
              <a:rPr lang="en-US" smtClean="0"/>
              <a:t>6/13/2022</a:t>
            </a:fld>
            <a:endParaRPr lang="en-US"/>
          </a:p>
        </p:txBody>
      </p:sp>
      <p:sp>
        <p:nvSpPr>
          <p:cNvPr id="4" name="Footer Placeholder 3">
            <a:extLst>
              <a:ext uri="{FF2B5EF4-FFF2-40B4-BE49-F238E27FC236}">
                <a16:creationId xmlns:a16="http://schemas.microsoft.com/office/drawing/2014/main" id="{9A3E21FE-0D08-4E14-901C-430C7DFC4E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E4E562-2217-449F-9369-80DEFD5A15C7}"/>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406298714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4B2A40-449D-4172-9148-CC5E27537613}"/>
              </a:ext>
            </a:extLst>
          </p:cNvPr>
          <p:cNvSpPr>
            <a:spLocks noGrp="1"/>
          </p:cNvSpPr>
          <p:nvPr>
            <p:ph type="dt" sz="half" idx="10"/>
          </p:nvPr>
        </p:nvSpPr>
        <p:spPr/>
        <p:txBody>
          <a:bodyPr/>
          <a:lstStyle/>
          <a:p>
            <a:fld id="{0069E815-C888-4015-B987-2AE8493989CE}" type="datetimeFigureOut">
              <a:rPr lang="en-US" smtClean="0"/>
              <a:t>6/13/2022</a:t>
            </a:fld>
            <a:endParaRPr lang="en-US"/>
          </a:p>
        </p:txBody>
      </p:sp>
      <p:sp>
        <p:nvSpPr>
          <p:cNvPr id="3" name="Footer Placeholder 2">
            <a:extLst>
              <a:ext uri="{FF2B5EF4-FFF2-40B4-BE49-F238E27FC236}">
                <a16:creationId xmlns:a16="http://schemas.microsoft.com/office/drawing/2014/main" id="{AC477658-16E3-4C34-B049-27B6D226AD6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805CA3B-7AA4-401D-BAB8-E86A033C8E91}"/>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371628428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538EE-5BE5-431B-B2AC-7E247573FC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223C42-970C-4AA5-A72D-34DB97A9C7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BCC0FB-B55C-4382-B037-4792B7437D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3A8E908-7C08-4310-B9A1-40B9AE1BFCB0}"/>
              </a:ext>
            </a:extLst>
          </p:cNvPr>
          <p:cNvSpPr>
            <a:spLocks noGrp="1"/>
          </p:cNvSpPr>
          <p:nvPr>
            <p:ph type="dt" sz="half" idx="10"/>
          </p:nvPr>
        </p:nvSpPr>
        <p:spPr/>
        <p:txBody>
          <a:bodyPr/>
          <a:lstStyle/>
          <a:p>
            <a:fld id="{0069E815-C888-4015-B987-2AE8493989CE}" type="datetimeFigureOut">
              <a:rPr lang="en-US" smtClean="0"/>
              <a:t>6/13/2022</a:t>
            </a:fld>
            <a:endParaRPr lang="en-US"/>
          </a:p>
        </p:txBody>
      </p:sp>
      <p:sp>
        <p:nvSpPr>
          <p:cNvPr id="6" name="Footer Placeholder 5">
            <a:extLst>
              <a:ext uri="{FF2B5EF4-FFF2-40B4-BE49-F238E27FC236}">
                <a16:creationId xmlns:a16="http://schemas.microsoft.com/office/drawing/2014/main" id="{FE1B197A-2724-45EE-B8D1-788F9FEF6F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6A5219-4469-4A45-9233-5C26869E53F7}"/>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155531225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E7F55-7925-4E22-99F4-A896F13607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601BA8-24E4-4C75-8D3F-F1590CB636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39D40B0-F170-4814-BA3E-E9300C5B24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1E7F514-C4EA-4313-BF29-B0FA68D5CDAE}"/>
              </a:ext>
            </a:extLst>
          </p:cNvPr>
          <p:cNvSpPr>
            <a:spLocks noGrp="1"/>
          </p:cNvSpPr>
          <p:nvPr>
            <p:ph type="dt" sz="half" idx="10"/>
          </p:nvPr>
        </p:nvSpPr>
        <p:spPr/>
        <p:txBody>
          <a:bodyPr/>
          <a:lstStyle/>
          <a:p>
            <a:fld id="{0069E815-C888-4015-B987-2AE8493989CE}" type="datetimeFigureOut">
              <a:rPr lang="en-US" smtClean="0"/>
              <a:t>6/13/2022</a:t>
            </a:fld>
            <a:endParaRPr lang="en-US"/>
          </a:p>
        </p:txBody>
      </p:sp>
      <p:sp>
        <p:nvSpPr>
          <p:cNvPr id="6" name="Footer Placeholder 5">
            <a:extLst>
              <a:ext uri="{FF2B5EF4-FFF2-40B4-BE49-F238E27FC236}">
                <a16:creationId xmlns:a16="http://schemas.microsoft.com/office/drawing/2014/main" id="{659E7629-468C-4B3D-AB76-B38A195A82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9C8577-B5A5-411A-A722-8A1E42D082C3}"/>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186918271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629F9-AFE9-4C8E-B803-FF8054944F6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D84B15-6359-4C4A-887C-BD29C55DCB1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4A484C-ECC0-4D4A-AB2C-165A5B78ECB6}"/>
              </a:ext>
            </a:extLst>
          </p:cNvPr>
          <p:cNvSpPr>
            <a:spLocks noGrp="1"/>
          </p:cNvSpPr>
          <p:nvPr>
            <p:ph type="dt" sz="half" idx="10"/>
          </p:nvPr>
        </p:nvSpPr>
        <p:spPr/>
        <p:txBody>
          <a:bodyPr/>
          <a:lstStyle/>
          <a:p>
            <a:fld id="{0069E815-C888-4015-B987-2AE8493989CE}" type="datetimeFigureOut">
              <a:rPr lang="en-US" smtClean="0"/>
              <a:t>6/13/2022</a:t>
            </a:fld>
            <a:endParaRPr lang="en-US"/>
          </a:p>
        </p:txBody>
      </p:sp>
      <p:sp>
        <p:nvSpPr>
          <p:cNvPr id="5" name="Footer Placeholder 4">
            <a:extLst>
              <a:ext uri="{FF2B5EF4-FFF2-40B4-BE49-F238E27FC236}">
                <a16:creationId xmlns:a16="http://schemas.microsoft.com/office/drawing/2014/main" id="{DEBE3741-2D76-4D05-8122-7F544DAAF6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92B5EB-BF11-4EBD-A0A9-746C37F1DF9D}"/>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192828609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787B9A-2CEF-44C8-88C1-7A7C49811D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6141B2-95CB-4629-BD1A-89625782A10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5A015E-FE1D-4A0E-AF7D-4C70E4FCC085}"/>
              </a:ext>
            </a:extLst>
          </p:cNvPr>
          <p:cNvSpPr>
            <a:spLocks noGrp="1"/>
          </p:cNvSpPr>
          <p:nvPr>
            <p:ph type="dt" sz="half" idx="10"/>
          </p:nvPr>
        </p:nvSpPr>
        <p:spPr/>
        <p:txBody>
          <a:bodyPr/>
          <a:lstStyle/>
          <a:p>
            <a:fld id="{0069E815-C888-4015-B987-2AE8493989CE}" type="datetimeFigureOut">
              <a:rPr lang="en-US" smtClean="0"/>
              <a:t>6/13/2022</a:t>
            </a:fld>
            <a:endParaRPr lang="en-US"/>
          </a:p>
        </p:txBody>
      </p:sp>
      <p:sp>
        <p:nvSpPr>
          <p:cNvPr id="5" name="Footer Placeholder 4">
            <a:extLst>
              <a:ext uri="{FF2B5EF4-FFF2-40B4-BE49-F238E27FC236}">
                <a16:creationId xmlns:a16="http://schemas.microsoft.com/office/drawing/2014/main" id="{5813CE4A-B520-49E7-91BF-0B77E318D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898E89-B91E-4923-9459-579C5DA5C921}"/>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385919679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3097382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Demo Intro 2">
    <p:bg>
      <p:bgPr>
        <a:solidFill>
          <a:schemeClr val="accent2"/>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313"/>
            <a:ext cx="12192000" cy="6858314"/>
          </a:xfrm>
          <a:prstGeom prst="rect">
            <a:avLst/>
          </a:prstGeom>
        </p:spPr>
      </p:pic>
      <p:sp>
        <p:nvSpPr>
          <p:cNvPr id="9" name="Rectangle 8">
            <a:extLst>
              <a:ext uri="{FF2B5EF4-FFF2-40B4-BE49-F238E27FC236}">
                <a16:creationId xmlns:a16="http://schemas.microsoft.com/office/drawing/2014/main" id="{FB91F9BD-CA70-4EE6-807F-1BF08F903D76}"/>
              </a:ext>
            </a:extLst>
          </p:cNvPr>
          <p:cNvSpPr/>
          <p:nvPr userDrawn="1"/>
        </p:nvSpPr>
        <p:spPr>
          <a:xfrm>
            <a:off x="0" y="0"/>
            <a:ext cx="7785278" cy="6858000"/>
          </a:xfrm>
          <a:prstGeom prst="rect">
            <a:avLst/>
          </a:prstGeom>
          <a:gradFill flip="none" rotWithShape="1">
            <a:gsLst>
              <a:gs pos="4120">
                <a:srgbClr val="EFEAE6">
                  <a:alpha val="8000"/>
                </a:srgbClr>
              </a:gs>
              <a:gs pos="20599">
                <a:srgbClr val="B4A387">
                  <a:alpha val="10000"/>
                </a:srgbClr>
              </a:gs>
              <a:gs pos="47000">
                <a:srgbClr val="217346">
                  <a:alpha val="81000"/>
                </a:srgbClr>
              </a:gs>
              <a:gs pos="83000">
                <a:srgbClr val="21734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8" name="Text Placeholder 4"/>
          <p:cNvSpPr>
            <a:spLocks noGrp="1"/>
          </p:cNvSpPr>
          <p:nvPr>
            <p:ph type="body" sz="quarter" idx="12" hasCustomPrompt="1"/>
          </p:nvPr>
        </p:nvSpPr>
        <p:spPr>
          <a:xfrm>
            <a:off x="509173" y="2993594"/>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
        <p:nvSpPr>
          <p:cNvPr id="2" name="Title 1"/>
          <p:cNvSpPr>
            <a:spLocks noGrp="1"/>
          </p:cNvSpPr>
          <p:nvPr>
            <p:ph type="title" hasCustomPrompt="1"/>
          </p:nvPr>
        </p:nvSpPr>
        <p:spPr>
          <a:xfrm>
            <a:off x="509173" y="750269"/>
            <a:ext cx="5378548" cy="2241352"/>
          </a:xfrm>
          <a:noFill/>
        </p:spPr>
        <p:txBody>
          <a:bodyPr wrap="square" tIns="91440" bIns="91440" anchor="t" anchorCtr="0">
            <a:noAutofit/>
          </a:bodyPr>
          <a:lstStyle>
            <a:lvl1pPr>
              <a:defRPr lang="en-US" sz="588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Tree>
    <p:extLst>
      <p:ext uri="{BB962C8B-B14F-4D97-AF65-F5344CB8AC3E}">
        <p14:creationId xmlns:p14="http://schemas.microsoft.com/office/powerpoint/2010/main" val="2656372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13906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val="0"/>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4013103816"/>
      </p:ext>
    </p:extLst>
  </p:cSld>
  <p:clrMapOvr>
    <a:masterClrMapping/>
  </p:clrMapOvr>
  <p:transition>
    <p:fade/>
  </p:transition>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21734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0146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71201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597957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2844431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40397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666066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1106017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761228"/>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52862"/>
          </a:xfrm>
        </p:spPr>
        <p:txBody>
          <a:bodyPr>
            <a:spAutoFit/>
          </a:bodyPr>
          <a:lstStyle>
            <a:lvl1pPr>
              <a:defRPr sz="3921"/>
            </a:lvl1pPr>
            <a:lvl2pPr>
              <a:defRPr sz="1961"/>
            </a:lvl2pPr>
            <a:lvl3pPr>
              <a:defRPr sz="1765"/>
            </a:lvl3pPr>
            <a:lvl4pPr>
              <a:defRPr sz="1568"/>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467317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52862"/>
          </a:xfrm>
        </p:spPr>
        <p:txBody>
          <a:bodyPr>
            <a:spAutoFit/>
          </a:bodyPr>
          <a:lstStyle>
            <a:lvl1pPr>
              <a:defRPr sz="3921"/>
            </a:lvl1pPr>
            <a:lvl2pPr>
              <a:defRPr sz="1961"/>
            </a:lvl2pPr>
            <a:lvl3pPr>
              <a:defRPr sz="1765"/>
            </a:lvl3pPr>
            <a:lvl4pPr>
              <a:defRPr sz="1568"/>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010821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D83B01"/>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88388063-1010-443C-90B2-EE1E43943C45}"/>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D83B01"/>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E69F65C7-C3DE-4D5B-B126-CE16C5BD4A6B}"/>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974D95E7-43D8-4B3D-9247-EB11317CE6A9}"/>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7F0F4EE7-A249-4AC6-AF49-39C2E45DFB87}"/>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4" name="Picture Placeholder 20">
            <a:extLst>
              <a:ext uri="{FF2B5EF4-FFF2-40B4-BE49-F238E27FC236}">
                <a16:creationId xmlns:a16="http://schemas.microsoft.com/office/drawing/2014/main" id="{80426B25-E1F8-4734-B631-C51F8C7E7609}"/>
              </a:ext>
            </a:extLst>
          </p:cNvPr>
          <p:cNvSpPr>
            <a:spLocks noGrp="1"/>
          </p:cNvSpPr>
          <p:nvPr>
            <p:ph type="pic" sz="quarter" idx="15"/>
          </p:nvPr>
        </p:nvSpPr>
        <p:spPr>
          <a:xfrm>
            <a:off x="8157695" y="2754779"/>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5" name="Picture Placeholder 20">
            <a:extLst>
              <a:ext uri="{FF2B5EF4-FFF2-40B4-BE49-F238E27FC236}">
                <a16:creationId xmlns:a16="http://schemas.microsoft.com/office/drawing/2014/main" id="{0B29FBE0-43EF-4EB0-B366-FD05F6849B5A}"/>
              </a:ext>
            </a:extLst>
          </p:cNvPr>
          <p:cNvSpPr>
            <a:spLocks noGrp="1"/>
          </p:cNvSpPr>
          <p:nvPr>
            <p:ph type="pic" sz="quarter" idx="18"/>
          </p:nvPr>
        </p:nvSpPr>
        <p:spPr>
          <a:xfrm>
            <a:off x="8157695" y="74084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6" name="Picture Placeholder 20">
            <a:extLst>
              <a:ext uri="{FF2B5EF4-FFF2-40B4-BE49-F238E27FC236}">
                <a16:creationId xmlns:a16="http://schemas.microsoft.com/office/drawing/2014/main" id="{EF49230E-2382-44DA-97CE-FDC09CE30565}"/>
              </a:ext>
            </a:extLst>
          </p:cNvPr>
          <p:cNvSpPr>
            <a:spLocks noGrp="1"/>
          </p:cNvSpPr>
          <p:nvPr>
            <p:ph type="pic" sz="quarter" idx="19"/>
          </p:nvPr>
        </p:nvSpPr>
        <p:spPr>
          <a:xfrm>
            <a:off x="8157695" y="4768710"/>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7" name="Text Placeholder 18">
            <a:extLst>
              <a:ext uri="{FF2B5EF4-FFF2-40B4-BE49-F238E27FC236}">
                <a16:creationId xmlns:a16="http://schemas.microsoft.com/office/drawing/2014/main" id="{A6B87138-2A0D-4A24-91A3-BD73CBC727D9}"/>
              </a:ext>
            </a:extLst>
          </p:cNvPr>
          <p:cNvSpPr>
            <a:spLocks noGrp="1"/>
          </p:cNvSpPr>
          <p:nvPr>
            <p:ph type="body" sz="quarter" idx="14" hasCustomPrompt="1"/>
          </p:nvPr>
        </p:nvSpPr>
        <p:spPr>
          <a:xfrm>
            <a:off x="9841653" y="1201364"/>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8" name="Text Placeholder 18">
            <a:extLst>
              <a:ext uri="{FF2B5EF4-FFF2-40B4-BE49-F238E27FC236}">
                <a16:creationId xmlns:a16="http://schemas.microsoft.com/office/drawing/2014/main" id="{35AEB6BB-C6CC-4849-B493-19F390893410}"/>
              </a:ext>
            </a:extLst>
          </p:cNvPr>
          <p:cNvSpPr>
            <a:spLocks noGrp="1"/>
          </p:cNvSpPr>
          <p:nvPr>
            <p:ph type="body" sz="quarter" idx="20" hasCustomPrompt="1"/>
          </p:nvPr>
        </p:nvSpPr>
        <p:spPr>
          <a:xfrm>
            <a:off x="9841653" y="3206036"/>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9" name="Text Placeholder 18">
            <a:extLst>
              <a:ext uri="{FF2B5EF4-FFF2-40B4-BE49-F238E27FC236}">
                <a16:creationId xmlns:a16="http://schemas.microsoft.com/office/drawing/2014/main" id="{6B40363C-D6C8-466F-A67A-4036B9D4B961}"/>
              </a:ext>
            </a:extLst>
          </p:cNvPr>
          <p:cNvSpPr>
            <a:spLocks noGrp="1"/>
          </p:cNvSpPr>
          <p:nvPr>
            <p:ph type="body" sz="quarter" idx="21" hasCustomPrompt="1"/>
          </p:nvPr>
        </p:nvSpPr>
        <p:spPr>
          <a:xfrm>
            <a:off x="9841653" y="5210710"/>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Tree>
    <p:extLst>
      <p:ext uri="{BB962C8B-B14F-4D97-AF65-F5344CB8AC3E}">
        <p14:creationId xmlns:p14="http://schemas.microsoft.com/office/powerpoint/2010/main" val="427516344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4B53BC"/>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C18195E6-B407-4647-95F0-CDF5B3A7C891}"/>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4B53BC"/>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FADC4FA9-0E27-44B9-A6CA-0ED475F0ED43}"/>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3B3D1568-3254-463A-BEEB-9417E7404BC3}"/>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468A3CF8-B771-4620-BEB2-A341AF41E150}"/>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4" name="Picture Placeholder 20">
            <a:extLst>
              <a:ext uri="{FF2B5EF4-FFF2-40B4-BE49-F238E27FC236}">
                <a16:creationId xmlns:a16="http://schemas.microsoft.com/office/drawing/2014/main" id="{65ABB35E-3EEF-4829-AB2A-7CDBB73151C7}"/>
              </a:ext>
            </a:extLst>
          </p:cNvPr>
          <p:cNvSpPr>
            <a:spLocks noGrp="1"/>
          </p:cNvSpPr>
          <p:nvPr>
            <p:ph type="pic" sz="quarter" idx="15"/>
          </p:nvPr>
        </p:nvSpPr>
        <p:spPr>
          <a:xfrm>
            <a:off x="8157695" y="2754779"/>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5" name="Picture Placeholder 20">
            <a:extLst>
              <a:ext uri="{FF2B5EF4-FFF2-40B4-BE49-F238E27FC236}">
                <a16:creationId xmlns:a16="http://schemas.microsoft.com/office/drawing/2014/main" id="{676A99A0-D2C1-4964-8F2C-740FAFB474D6}"/>
              </a:ext>
            </a:extLst>
          </p:cNvPr>
          <p:cNvSpPr>
            <a:spLocks noGrp="1"/>
          </p:cNvSpPr>
          <p:nvPr>
            <p:ph type="pic" sz="quarter" idx="18"/>
          </p:nvPr>
        </p:nvSpPr>
        <p:spPr>
          <a:xfrm>
            <a:off x="8157695" y="74084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6" name="Picture Placeholder 20">
            <a:extLst>
              <a:ext uri="{FF2B5EF4-FFF2-40B4-BE49-F238E27FC236}">
                <a16:creationId xmlns:a16="http://schemas.microsoft.com/office/drawing/2014/main" id="{805805F2-1190-457C-AEC9-BAF54BECD09F}"/>
              </a:ext>
            </a:extLst>
          </p:cNvPr>
          <p:cNvSpPr>
            <a:spLocks noGrp="1"/>
          </p:cNvSpPr>
          <p:nvPr>
            <p:ph type="pic" sz="quarter" idx="19"/>
          </p:nvPr>
        </p:nvSpPr>
        <p:spPr>
          <a:xfrm>
            <a:off x="8157695" y="4768710"/>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7" name="Text Placeholder 18">
            <a:extLst>
              <a:ext uri="{FF2B5EF4-FFF2-40B4-BE49-F238E27FC236}">
                <a16:creationId xmlns:a16="http://schemas.microsoft.com/office/drawing/2014/main" id="{0AB90F5E-69D0-4DEE-9A48-89ADB86C1A1A}"/>
              </a:ext>
            </a:extLst>
          </p:cNvPr>
          <p:cNvSpPr>
            <a:spLocks noGrp="1"/>
          </p:cNvSpPr>
          <p:nvPr>
            <p:ph type="body" sz="quarter" idx="14" hasCustomPrompt="1"/>
          </p:nvPr>
        </p:nvSpPr>
        <p:spPr>
          <a:xfrm>
            <a:off x="9841653" y="1201364"/>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8" name="Text Placeholder 18">
            <a:extLst>
              <a:ext uri="{FF2B5EF4-FFF2-40B4-BE49-F238E27FC236}">
                <a16:creationId xmlns:a16="http://schemas.microsoft.com/office/drawing/2014/main" id="{9C325D6F-2CD7-4F8F-97E2-60A5BDC2B4E9}"/>
              </a:ext>
            </a:extLst>
          </p:cNvPr>
          <p:cNvSpPr>
            <a:spLocks noGrp="1"/>
          </p:cNvSpPr>
          <p:nvPr>
            <p:ph type="body" sz="quarter" idx="20" hasCustomPrompt="1"/>
          </p:nvPr>
        </p:nvSpPr>
        <p:spPr>
          <a:xfrm>
            <a:off x="9841653" y="3206036"/>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9" name="Text Placeholder 18">
            <a:extLst>
              <a:ext uri="{FF2B5EF4-FFF2-40B4-BE49-F238E27FC236}">
                <a16:creationId xmlns:a16="http://schemas.microsoft.com/office/drawing/2014/main" id="{59469819-DE46-45F2-AF90-970E613521E6}"/>
              </a:ext>
            </a:extLst>
          </p:cNvPr>
          <p:cNvSpPr>
            <a:spLocks noGrp="1"/>
          </p:cNvSpPr>
          <p:nvPr>
            <p:ph type="body" sz="quarter" idx="21" hasCustomPrompt="1"/>
          </p:nvPr>
        </p:nvSpPr>
        <p:spPr>
          <a:xfrm>
            <a:off x="9841653" y="5210710"/>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Tree>
    <p:extLst>
      <p:ext uri="{BB962C8B-B14F-4D97-AF65-F5344CB8AC3E}">
        <p14:creationId xmlns:p14="http://schemas.microsoft.com/office/powerpoint/2010/main" val="2749942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4.xml"/><Relationship Id="rId3" Type="http://schemas.openxmlformats.org/officeDocument/2006/relationships/slideLayout" Target="../slideLayouts/slideLayout219.xml"/><Relationship Id="rId7" Type="http://schemas.openxmlformats.org/officeDocument/2006/relationships/slideLayout" Target="../slideLayouts/slideLayout223.xml"/><Relationship Id="rId2" Type="http://schemas.openxmlformats.org/officeDocument/2006/relationships/slideLayout" Target="../slideLayouts/slideLayout218.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image" Target="../media/image66.svg"/><Relationship Id="rId5" Type="http://schemas.openxmlformats.org/officeDocument/2006/relationships/slideLayout" Target="../slideLayouts/slideLayout221.xml"/><Relationship Id="rId10" Type="http://schemas.openxmlformats.org/officeDocument/2006/relationships/image" Target="../media/image65.png"/><Relationship Id="rId4" Type="http://schemas.openxmlformats.org/officeDocument/2006/relationships/slideLayout" Target="../slideLayouts/slideLayout220.xml"/><Relationship Id="rId9"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2.xml"/><Relationship Id="rId3" Type="http://schemas.openxmlformats.org/officeDocument/2006/relationships/slideLayout" Target="../slideLayouts/slideLayout227.xml"/><Relationship Id="rId7" Type="http://schemas.openxmlformats.org/officeDocument/2006/relationships/slideLayout" Target="../slideLayouts/slideLayout231.xml"/><Relationship Id="rId2" Type="http://schemas.openxmlformats.org/officeDocument/2006/relationships/slideLayout" Target="../slideLayouts/slideLayout226.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11" Type="http://schemas.openxmlformats.org/officeDocument/2006/relationships/image" Target="../media/image66.svg"/><Relationship Id="rId5" Type="http://schemas.openxmlformats.org/officeDocument/2006/relationships/slideLayout" Target="../slideLayouts/slideLayout229.xml"/><Relationship Id="rId10" Type="http://schemas.openxmlformats.org/officeDocument/2006/relationships/image" Target="../media/image65.png"/><Relationship Id="rId4" Type="http://schemas.openxmlformats.org/officeDocument/2006/relationships/slideLayout" Target="../slideLayouts/slideLayout228.xml"/><Relationship Id="rId9"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45.xml"/><Relationship Id="rId18" Type="http://schemas.openxmlformats.org/officeDocument/2006/relationships/slideLayout" Target="../slideLayouts/slideLayout250.xml"/><Relationship Id="rId26" Type="http://schemas.openxmlformats.org/officeDocument/2006/relationships/slideLayout" Target="../slideLayouts/slideLayout258.xml"/><Relationship Id="rId39" Type="http://schemas.openxmlformats.org/officeDocument/2006/relationships/slideLayout" Target="../slideLayouts/slideLayout271.xml"/><Relationship Id="rId21" Type="http://schemas.openxmlformats.org/officeDocument/2006/relationships/slideLayout" Target="../slideLayouts/slideLayout253.xml"/><Relationship Id="rId34" Type="http://schemas.openxmlformats.org/officeDocument/2006/relationships/slideLayout" Target="../slideLayouts/slideLayout266.xml"/><Relationship Id="rId42" Type="http://schemas.openxmlformats.org/officeDocument/2006/relationships/slideLayout" Target="../slideLayouts/slideLayout274.xml"/><Relationship Id="rId47" Type="http://schemas.openxmlformats.org/officeDocument/2006/relationships/theme" Target="../theme/theme12.xml"/><Relationship Id="rId7" Type="http://schemas.openxmlformats.org/officeDocument/2006/relationships/slideLayout" Target="../slideLayouts/slideLayout239.xml"/><Relationship Id="rId2" Type="http://schemas.openxmlformats.org/officeDocument/2006/relationships/slideLayout" Target="../slideLayouts/slideLayout234.xml"/><Relationship Id="rId16" Type="http://schemas.openxmlformats.org/officeDocument/2006/relationships/slideLayout" Target="../slideLayouts/slideLayout248.xml"/><Relationship Id="rId29" Type="http://schemas.openxmlformats.org/officeDocument/2006/relationships/slideLayout" Target="../slideLayouts/slideLayout261.xml"/><Relationship Id="rId1" Type="http://schemas.openxmlformats.org/officeDocument/2006/relationships/slideLayout" Target="../slideLayouts/slideLayout233.xml"/><Relationship Id="rId6" Type="http://schemas.openxmlformats.org/officeDocument/2006/relationships/slideLayout" Target="../slideLayouts/slideLayout238.xml"/><Relationship Id="rId11" Type="http://schemas.openxmlformats.org/officeDocument/2006/relationships/slideLayout" Target="../slideLayouts/slideLayout243.xml"/><Relationship Id="rId24" Type="http://schemas.openxmlformats.org/officeDocument/2006/relationships/slideLayout" Target="../slideLayouts/slideLayout256.xml"/><Relationship Id="rId32" Type="http://schemas.openxmlformats.org/officeDocument/2006/relationships/slideLayout" Target="../slideLayouts/slideLayout264.xml"/><Relationship Id="rId37" Type="http://schemas.openxmlformats.org/officeDocument/2006/relationships/slideLayout" Target="../slideLayouts/slideLayout269.xml"/><Relationship Id="rId40" Type="http://schemas.openxmlformats.org/officeDocument/2006/relationships/slideLayout" Target="../slideLayouts/slideLayout272.xml"/><Relationship Id="rId45" Type="http://schemas.openxmlformats.org/officeDocument/2006/relationships/slideLayout" Target="../slideLayouts/slideLayout277.xml"/><Relationship Id="rId5" Type="http://schemas.openxmlformats.org/officeDocument/2006/relationships/slideLayout" Target="../slideLayouts/slideLayout237.xml"/><Relationship Id="rId15" Type="http://schemas.openxmlformats.org/officeDocument/2006/relationships/slideLayout" Target="../slideLayouts/slideLayout247.xml"/><Relationship Id="rId23" Type="http://schemas.openxmlformats.org/officeDocument/2006/relationships/slideLayout" Target="../slideLayouts/slideLayout255.xml"/><Relationship Id="rId28" Type="http://schemas.openxmlformats.org/officeDocument/2006/relationships/slideLayout" Target="../slideLayouts/slideLayout260.xml"/><Relationship Id="rId36" Type="http://schemas.openxmlformats.org/officeDocument/2006/relationships/slideLayout" Target="../slideLayouts/slideLayout268.xml"/><Relationship Id="rId10" Type="http://schemas.openxmlformats.org/officeDocument/2006/relationships/slideLayout" Target="../slideLayouts/slideLayout242.xml"/><Relationship Id="rId19" Type="http://schemas.openxmlformats.org/officeDocument/2006/relationships/slideLayout" Target="../slideLayouts/slideLayout251.xml"/><Relationship Id="rId31" Type="http://schemas.openxmlformats.org/officeDocument/2006/relationships/slideLayout" Target="../slideLayouts/slideLayout263.xml"/><Relationship Id="rId44" Type="http://schemas.openxmlformats.org/officeDocument/2006/relationships/slideLayout" Target="../slideLayouts/slideLayout276.xml"/><Relationship Id="rId4" Type="http://schemas.openxmlformats.org/officeDocument/2006/relationships/slideLayout" Target="../slideLayouts/slideLayout236.xml"/><Relationship Id="rId9" Type="http://schemas.openxmlformats.org/officeDocument/2006/relationships/slideLayout" Target="../slideLayouts/slideLayout241.xml"/><Relationship Id="rId14" Type="http://schemas.openxmlformats.org/officeDocument/2006/relationships/slideLayout" Target="../slideLayouts/slideLayout246.xml"/><Relationship Id="rId22" Type="http://schemas.openxmlformats.org/officeDocument/2006/relationships/slideLayout" Target="../slideLayouts/slideLayout254.xml"/><Relationship Id="rId27" Type="http://schemas.openxmlformats.org/officeDocument/2006/relationships/slideLayout" Target="../slideLayouts/slideLayout259.xml"/><Relationship Id="rId30" Type="http://schemas.openxmlformats.org/officeDocument/2006/relationships/slideLayout" Target="../slideLayouts/slideLayout262.xml"/><Relationship Id="rId35" Type="http://schemas.openxmlformats.org/officeDocument/2006/relationships/slideLayout" Target="../slideLayouts/slideLayout267.xml"/><Relationship Id="rId43" Type="http://schemas.openxmlformats.org/officeDocument/2006/relationships/slideLayout" Target="../slideLayouts/slideLayout275.xml"/><Relationship Id="rId48" Type="http://schemas.openxmlformats.org/officeDocument/2006/relationships/image" Target="../media/image41.emf"/><Relationship Id="rId8" Type="http://schemas.openxmlformats.org/officeDocument/2006/relationships/slideLayout" Target="../slideLayouts/slideLayout240.xml"/><Relationship Id="rId3" Type="http://schemas.openxmlformats.org/officeDocument/2006/relationships/slideLayout" Target="../slideLayouts/slideLayout235.xml"/><Relationship Id="rId12" Type="http://schemas.openxmlformats.org/officeDocument/2006/relationships/slideLayout" Target="../slideLayouts/slideLayout244.xml"/><Relationship Id="rId17" Type="http://schemas.openxmlformats.org/officeDocument/2006/relationships/slideLayout" Target="../slideLayouts/slideLayout249.xml"/><Relationship Id="rId25" Type="http://schemas.openxmlformats.org/officeDocument/2006/relationships/slideLayout" Target="../slideLayouts/slideLayout257.xml"/><Relationship Id="rId33" Type="http://schemas.openxmlformats.org/officeDocument/2006/relationships/slideLayout" Target="../slideLayouts/slideLayout265.xml"/><Relationship Id="rId38" Type="http://schemas.openxmlformats.org/officeDocument/2006/relationships/slideLayout" Target="../slideLayouts/slideLayout270.xml"/><Relationship Id="rId46" Type="http://schemas.openxmlformats.org/officeDocument/2006/relationships/slideLayout" Target="../slideLayouts/slideLayout278.xml"/><Relationship Id="rId20" Type="http://schemas.openxmlformats.org/officeDocument/2006/relationships/slideLayout" Target="../slideLayouts/slideLayout252.xml"/><Relationship Id="rId41" Type="http://schemas.openxmlformats.org/officeDocument/2006/relationships/slideLayout" Target="../slideLayouts/slideLayout27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9" Type="http://schemas.openxmlformats.org/officeDocument/2006/relationships/slideLayout" Target="../slideLayouts/slideLayout55.xml"/><Relationship Id="rId21" Type="http://schemas.openxmlformats.org/officeDocument/2006/relationships/slideLayout" Target="../slideLayouts/slideLayout37.xml"/><Relationship Id="rId34" Type="http://schemas.openxmlformats.org/officeDocument/2006/relationships/slideLayout" Target="../slideLayouts/slideLayout50.xml"/><Relationship Id="rId42" Type="http://schemas.openxmlformats.org/officeDocument/2006/relationships/slideLayout" Target="../slideLayouts/slideLayout58.xml"/><Relationship Id="rId47" Type="http://schemas.openxmlformats.org/officeDocument/2006/relationships/slideLayout" Target="../slideLayouts/slideLayout63.xml"/><Relationship Id="rId50" Type="http://schemas.openxmlformats.org/officeDocument/2006/relationships/slideLayout" Target="../slideLayouts/slideLayout66.xml"/><Relationship Id="rId55" Type="http://schemas.openxmlformats.org/officeDocument/2006/relationships/slideLayout" Target="../slideLayouts/slideLayout71.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9" Type="http://schemas.openxmlformats.org/officeDocument/2006/relationships/slideLayout" Target="../slideLayouts/slideLayout45.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37" Type="http://schemas.openxmlformats.org/officeDocument/2006/relationships/slideLayout" Target="../slideLayouts/slideLayout53.xml"/><Relationship Id="rId40" Type="http://schemas.openxmlformats.org/officeDocument/2006/relationships/slideLayout" Target="../slideLayouts/slideLayout56.xml"/><Relationship Id="rId45" Type="http://schemas.openxmlformats.org/officeDocument/2006/relationships/slideLayout" Target="../slideLayouts/slideLayout61.xml"/><Relationship Id="rId53" Type="http://schemas.openxmlformats.org/officeDocument/2006/relationships/slideLayout" Target="../slideLayouts/slideLayout69.xml"/><Relationship Id="rId58" Type="http://schemas.openxmlformats.org/officeDocument/2006/relationships/slideLayout" Target="../slideLayouts/slideLayout74.xml"/><Relationship Id="rId5" Type="http://schemas.openxmlformats.org/officeDocument/2006/relationships/slideLayout" Target="../slideLayouts/slideLayout21.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slideLayout" Target="../slideLayouts/slideLayout51.xml"/><Relationship Id="rId43" Type="http://schemas.openxmlformats.org/officeDocument/2006/relationships/slideLayout" Target="../slideLayouts/slideLayout59.xml"/><Relationship Id="rId48" Type="http://schemas.openxmlformats.org/officeDocument/2006/relationships/slideLayout" Target="../slideLayouts/slideLayout64.xml"/><Relationship Id="rId56" Type="http://schemas.openxmlformats.org/officeDocument/2006/relationships/slideLayout" Target="../slideLayouts/slideLayout72.xml"/><Relationship Id="rId8" Type="http://schemas.openxmlformats.org/officeDocument/2006/relationships/slideLayout" Target="../slideLayouts/slideLayout24.xml"/><Relationship Id="rId51" Type="http://schemas.openxmlformats.org/officeDocument/2006/relationships/slideLayout" Target="../slideLayouts/slideLayout67.xml"/><Relationship Id="rId3" Type="http://schemas.openxmlformats.org/officeDocument/2006/relationships/slideLayout" Target="../slideLayouts/slideLayout19.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38" Type="http://schemas.openxmlformats.org/officeDocument/2006/relationships/slideLayout" Target="../slideLayouts/slideLayout54.xml"/><Relationship Id="rId46" Type="http://schemas.openxmlformats.org/officeDocument/2006/relationships/slideLayout" Target="../slideLayouts/slideLayout62.xml"/><Relationship Id="rId59" Type="http://schemas.openxmlformats.org/officeDocument/2006/relationships/theme" Target="../theme/theme2.xml"/><Relationship Id="rId20" Type="http://schemas.openxmlformats.org/officeDocument/2006/relationships/slideLayout" Target="../slideLayouts/slideLayout36.xml"/><Relationship Id="rId41" Type="http://schemas.openxmlformats.org/officeDocument/2006/relationships/slideLayout" Target="../slideLayouts/slideLayout57.xml"/><Relationship Id="rId54" Type="http://schemas.openxmlformats.org/officeDocument/2006/relationships/slideLayout" Target="../slideLayouts/slideLayout70.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36" Type="http://schemas.openxmlformats.org/officeDocument/2006/relationships/slideLayout" Target="../slideLayouts/slideLayout52.xml"/><Relationship Id="rId49" Type="http://schemas.openxmlformats.org/officeDocument/2006/relationships/slideLayout" Target="../slideLayouts/slideLayout65.xml"/><Relationship Id="rId57" Type="http://schemas.openxmlformats.org/officeDocument/2006/relationships/slideLayout" Target="../slideLayouts/slideLayout73.xml"/><Relationship Id="rId10" Type="http://schemas.openxmlformats.org/officeDocument/2006/relationships/slideLayout" Target="../slideLayouts/slideLayout26.xml"/><Relationship Id="rId31" Type="http://schemas.openxmlformats.org/officeDocument/2006/relationships/slideLayout" Target="../slideLayouts/slideLayout47.xml"/><Relationship Id="rId44" Type="http://schemas.openxmlformats.org/officeDocument/2006/relationships/slideLayout" Target="../slideLayouts/slideLayout60.xml"/><Relationship Id="rId52" Type="http://schemas.openxmlformats.org/officeDocument/2006/relationships/slideLayout" Target="../slideLayouts/slideLayout68.xml"/><Relationship Id="rId60"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theme" Target="../theme/theme3.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image" Target="../media/image36.png"/><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9" Type="http://schemas.openxmlformats.org/officeDocument/2006/relationships/slideLayout" Target="../slideLayouts/slideLayout157.xml"/><Relationship Id="rId21" Type="http://schemas.openxmlformats.org/officeDocument/2006/relationships/slideLayout" Target="../slideLayouts/slideLayout139.xml"/><Relationship Id="rId34" Type="http://schemas.openxmlformats.org/officeDocument/2006/relationships/slideLayout" Target="../slideLayouts/slideLayout152.xml"/><Relationship Id="rId42" Type="http://schemas.openxmlformats.org/officeDocument/2006/relationships/slideLayout" Target="../slideLayouts/slideLayout160.xml"/><Relationship Id="rId47" Type="http://schemas.openxmlformats.org/officeDocument/2006/relationships/theme" Target="../theme/theme5.xml"/><Relationship Id="rId7" Type="http://schemas.openxmlformats.org/officeDocument/2006/relationships/slideLayout" Target="../slideLayouts/slideLayout12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9" Type="http://schemas.openxmlformats.org/officeDocument/2006/relationships/slideLayout" Target="../slideLayouts/slideLayout147.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slideLayout" Target="../slideLayouts/slideLayout150.xml"/><Relationship Id="rId37" Type="http://schemas.openxmlformats.org/officeDocument/2006/relationships/slideLayout" Target="../slideLayouts/slideLayout155.xml"/><Relationship Id="rId40" Type="http://schemas.openxmlformats.org/officeDocument/2006/relationships/slideLayout" Target="../slideLayouts/slideLayout158.xml"/><Relationship Id="rId45" Type="http://schemas.openxmlformats.org/officeDocument/2006/relationships/slideLayout" Target="../slideLayouts/slideLayout163.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36" Type="http://schemas.openxmlformats.org/officeDocument/2006/relationships/slideLayout" Target="../slideLayouts/slideLayout154.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4" Type="http://schemas.openxmlformats.org/officeDocument/2006/relationships/slideLayout" Target="../slideLayouts/slideLayout162.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 Id="rId35" Type="http://schemas.openxmlformats.org/officeDocument/2006/relationships/slideLayout" Target="../slideLayouts/slideLayout153.xml"/><Relationship Id="rId43" Type="http://schemas.openxmlformats.org/officeDocument/2006/relationships/slideLayout" Target="../slideLayouts/slideLayout161.xml"/><Relationship Id="rId48" Type="http://schemas.openxmlformats.org/officeDocument/2006/relationships/image" Target="../media/image41.emf"/><Relationship Id="rId8" Type="http://schemas.openxmlformats.org/officeDocument/2006/relationships/slideLayout" Target="../slideLayouts/slideLayout126.xml"/><Relationship Id="rId3" Type="http://schemas.openxmlformats.org/officeDocument/2006/relationships/slideLayout" Target="../slideLayouts/slideLayout121.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slideLayout" Target="../slideLayouts/slideLayout151.xml"/><Relationship Id="rId38" Type="http://schemas.openxmlformats.org/officeDocument/2006/relationships/slideLayout" Target="../slideLayouts/slideLayout156.xml"/><Relationship Id="rId46" Type="http://schemas.openxmlformats.org/officeDocument/2006/relationships/slideLayout" Target="../slideLayouts/slideLayout164.xml"/><Relationship Id="rId20" Type="http://schemas.openxmlformats.org/officeDocument/2006/relationships/slideLayout" Target="../slideLayouts/slideLayout138.xml"/><Relationship Id="rId41" Type="http://schemas.openxmlformats.org/officeDocument/2006/relationships/slideLayout" Target="../slideLayouts/slideLayout159.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26" Type="http://schemas.openxmlformats.org/officeDocument/2006/relationships/slideLayout" Target="../slideLayouts/slideLayout190.xml"/><Relationship Id="rId3" Type="http://schemas.openxmlformats.org/officeDocument/2006/relationships/slideLayout" Target="../slideLayouts/slideLayout167.xml"/><Relationship Id="rId21" Type="http://schemas.openxmlformats.org/officeDocument/2006/relationships/slideLayout" Target="../slideLayouts/slideLayout185.xml"/><Relationship Id="rId34" Type="http://schemas.openxmlformats.org/officeDocument/2006/relationships/image" Target="../media/image52.emf"/><Relationship Id="rId7" Type="http://schemas.openxmlformats.org/officeDocument/2006/relationships/slideLayout" Target="../slideLayouts/slideLayout171.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5" Type="http://schemas.openxmlformats.org/officeDocument/2006/relationships/slideLayout" Target="../slideLayouts/slideLayout189.xml"/><Relationship Id="rId33" Type="http://schemas.openxmlformats.org/officeDocument/2006/relationships/theme" Target="../theme/theme6.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0" Type="http://schemas.openxmlformats.org/officeDocument/2006/relationships/slideLayout" Target="../slideLayouts/slideLayout184.xml"/><Relationship Id="rId29" Type="http://schemas.openxmlformats.org/officeDocument/2006/relationships/slideLayout" Target="../slideLayouts/slideLayout193.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24" Type="http://schemas.openxmlformats.org/officeDocument/2006/relationships/slideLayout" Target="../slideLayouts/slideLayout188.xml"/><Relationship Id="rId32" Type="http://schemas.openxmlformats.org/officeDocument/2006/relationships/slideLayout" Target="../slideLayouts/slideLayout196.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23" Type="http://schemas.openxmlformats.org/officeDocument/2006/relationships/slideLayout" Target="../slideLayouts/slideLayout187.xml"/><Relationship Id="rId28" Type="http://schemas.openxmlformats.org/officeDocument/2006/relationships/slideLayout" Target="../slideLayouts/slideLayout192.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31" Type="http://schemas.openxmlformats.org/officeDocument/2006/relationships/slideLayout" Target="../slideLayouts/slideLayout195.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 Id="rId22" Type="http://schemas.openxmlformats.org/officeDocument/2006/relationships/slideLayout" Target="../slideLayouts/slideLayout186.xml"/><Relationship Id="rId27" Type="http://schemas.openxmlformats.org/officeDocument/2006/relationships/slideLayout" Target="../slideLayouts/slideLayout191.xml"/><Relationship Id="rId30" Type="http://schemas.openxmlformats.org/officeDocument/2006/relationships/slideLayout" Target="../slideLayouts/slideLayout194.xml"/><Relationship Id="rId8" Type="http://schemas.openxmlformats.org/officeDocument/2006/relationships/slideLayout" Target="../slideLayouts/slideLayout172.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theme" Target="../theme/theme7.xml"/><Relationship Id="rId1" Type="http://schemas.openxmlformats.org/officeDocument/2006/relationships/slideLayout" Target="../slideLayouts/slideLayout19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05.xml"/><Relationship Id="rId3" Type="http://schemas.openxmlformats.org/officeDocument/2006/relationships/slideLayout" Target="../slideLayouts/slideLayout200.xml"/><Relationship Id="rId7" Type="http://schemas.openxmlformats.org/officeDocument/2006/relationships/slideLayout" Target="../slideLayouts/slideLayout204.xml"/><Relationship Id="rId2" Type="http://schemas.openxmlformats.org/officeDocument/2006/relationships/slideLayout" Target="../slideLayouts/slideLayout199.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image" Target="../media/image66.svg"/><Relationship Id="rId5" Type="http://schemas.openxmlformats.org/officeDocument/2006/relationships/slideLayout" Target="../slideLayouts/slideLayout202.xml"/><Relationship Id="rId10" Type="http://schemas.openxmlformats.org/officeDocument/2006/relationships/image" Target="../media/image65.png"/><Relationship Id="rId4" Type="http://schemas.openxmlformats.org/officeDocument/2006/relationships/slideLayout" Target="../slideLayouts/slideLayout201.xml"/><Relationship Id="rId9"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3.xml"/><Relationship Id="rId3" Type="http://schemas.openxmlformats.org/officeDocument/2006/relationships/slideLayout" Target="../slideLayouts/slideLayout208.xml"/><Relationship Id="rId7" Type="http://schemas.openxmlformats.org/officeDocument/2006/relationships/slideLayout" Target="../slideLayouts/slideLayout212.xml"/><Relationship Id="rId12" Type="http://schemas.openxmlformats.org/officeDocument/2006/relationships/theme" Target="../theme/theme9.xml"/><Relationship Id="rId2" Type="http://schemas.openxmlformats.org/officeDocument/2006/relationships/slideLayout" Target="../slideLayouts/slideLayout207.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0" Type="http://schemas.openxmlformats.org/officeDocument/2006/relationships/slideLayout" Target="../slideLayouts/slideLayout215.xml"/><Relationship Id="rId4" Type="http://schemas.openxmlformats.org/officeDocument/2006/relationships/slideLayout" Target="../slideLayouts/slideLayout209.xml"/><Relationship Id="rId9" Type="http://schemas.openxmlformats.org/officeDocument/2006/relationships/slideLayout" Target="../slideLayouts/slideLayout2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rot="5400000">
            <a:off x="9179298" y="3012080"/>
            <a:ext cx="6858623" cy="833218"/>
          </a:xfrm>
          <a:prstGeom prst="rect">
            <a:avLst/>
          </a:prstGeom>
        </p:spPr>
      </p:pic>
    </p:spTree>
    <p:extLst>
      <p:ext uri="{BB962C8B-B14F-4D97-AF65-F5344CB8AC3E}">
        <p14:creationId xmlns:p14="http://schemas.microsoft.com/office/powerpoint/2010/main" val="3925741350"/>
      </p:ext>
    </p:extLst>
  </p:cSld>
  <p:clrMap bg1="lt1" tx1="dk1" bg2="lt2" tx2="dk2" accent1="accent1" accent2="accent2" accent3="accent3" accent4="accent4" accent5="accent5" accent6="accent6" hlink="hlink" folHlink="folHlink"/>
  <p:sldLayoutIdLst>
    <p:sldLayoutId id="2147483723" r:id="rId1"/>
    <p:sldLayoutId id="2147483693" r:id="rId2"/>
    <p:sldLayoutId id="2147483705" r:id="rId3"/>
    <p:sldLayoutId id="2147483708" r:id="rId4"/>
    <p:sldLayoutId id="2147483709" r:id="rId5"/>
    <p:sldLayoutId id="2147483714" r:id="rId6"/>
    <p:sldLayoutId id="2147483717" r:id="rId7"/>
    <p:sldLayoutId id="2147483719" r:id="rId8"/>
    <p:sldLayoutId id="2147483720" r:id="rId9"/>
    <p:sldLayoutId id="2147483793" r:id="rId10"/>
    <p:sldLayoutId id="2147483798" r:id="rId11"/>
    <p:sldLayoutId id="2147483815" r:id="rId12"/>
    <p:sldLayoutId id="2147483816" r:id="rId13"/>
    <p:sldLayoutId id="2147484862" r:id="rId14"/>
    <p:sldLayoutId id="2147484863" r:id="rId15"/>
    <p:sldLayoutId id="2147484870" r:id="rId16"/>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DA102E-63B2-4D2F-A9CD-861DAD66D824}"/>
              </a:ext>
            </a:extLst>
          </p:cNvPr>
          <p:cNvSpPr>
            <a:spLocks noGrp="1"/>
          </p:cNvSpPr>
          <p:nvPr>
            <p:ph type="title"/>
          </p:nvPr>
        </p:nvSpPr>
        <p:spPr>
          <a:xfrm>
            <a:off x="235571" y="261757"/>
            <a:ext cx="9168312" cy="511349"/>
          </a:xfrm>
          <a:prstGeom prst="rect">
            <a:avLst/>
          </a:prstGeom>
        </p:spPr>
        <p:txBody>
          <a:bodyPr vert="horz" lIns="91440" tIns="45720" rIns="91440" bIns="45720" rtlCol="0" anchor="ctr">
            <a:noAutofit/>
          </a:bodyPr>
          <a:lstStyle/>
          <a:p>
            <a:r>
              <a:rPr lang="en-US"/>
              <a:t>PRESENTATION TITLE</a:t>
            </a:r>
            <a:endParaRPr lang="en-GB"/>
          </a:p>
        </p:txBody>
      </p:sp>
      <p:sp>
        <p:nvSpPr>
          <p:cNvPr id="3" name="Text Placeholder 2">
            <a:extLst>
              <a:ext uri="{FF2B5EF4-FFF2-40B4-BE49-F238E27FC236}">
                <a16:creationId xmlns:a16="http://schemas.microsoft.com/office/drawing/2014/main" id="{81734D6D-D475-4D8F-82F7-E14239349064}"/>
              </a:ext>
            </a:extLst>
          </p:cNvPr>
          <p:cNvSpPr>
            <a:spLocks noGrp="1"/>
          </p:cNvSpPr>
          <p:nvPr>
            <p:ph type="body" idx="1"/>
          </p:nvPr>
        </p:nvSpPr>
        <p:spPr>
          <a:xfrm>
            <a:off x="235570" y="1610451"/>
            <a:ext cx="11621467" cy="4985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7" name="Graphic 6">
            <a:extLst>
              <a:ext uri="{FF2B5EF4-FFF2-40B4-BE49-F238E27FC236}">
                <a16:creationId xmlns:a16="http://schemas.microsoft.com/office/drawing/2014/main" id="{813CAE72-B813-4829-9777-0E788DC8CC8B}"/>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660840" y="482966"/>
            <a:ext cx="2287004" cy="445257"/>
          </a:xfrm>
          <a:prstGeom prst="rect">
            <a:avLst/>
          </a:prstGeom>
        </p:spPr>
      </p:pic>
      <p:cxnSp>
        <p:nvCxnSpPr>
          <p:cNvPr id="9" name="Straight Connector 8">
            <a:extLst>
              <a:ext uri="{FF2B5EF4-FFF2-40B4-BE49-F238E27FC236}">
                <a16:creationId xmlns:a16="http://schemas.microsoft.com/office/drawing/2014/main" id="{D8670AD3-6EDB-4222-92FC-2AD1F03C83CC}"/>
              </a:ext>
            </a:extLst>
          </p:cNvPr>
          <p:cNvCxnSpPr>
            <a:cxnSpLocks/>
          </p:cNvCxnSpPr>
          <p:nvPr userDrawn="1"/>
        </p:nvCxnSpPr>
        <p:spPr>
          <a:xfrm>
            <a:off x="334963" y="1292786"/>
            <a:ext cx="11522075" cy="1933"/>
          </a:xfrm>
          <a:prstGeom prst="line">
            <a:avLst/>
          </a:prstGeom>
          <a:ln w="12700">
            <a:solidFill>
              <a:schemeClr val="accent1">
                <a:lumMod val="40000"/>
                <a:lumOff val="60000"/>
              </a:schemeClr>
            </a:solidFill>
          </a:ln>
        </p:spPr>
        <p:style>
          <a:lnRef idx="1">
            <a:schemeClr val="accent2"/>
          </a:lnRef>
          <a:fillRef idx="0">
            <a:schemeClr val="accent2"/>
          </a:fillRef>
          <a:effectRef idx="0">
            <a:schemeClr val="accent2"/>
          </a:effectRef>
          <a:fontRef idx="minor">
            <a:schemeClr val="tx1"/>
          </a:fontRef>
        </p:style>
      </p:cxnSp>
      <p:sp>
        <p:nvSpPr>
          <p:cNvPr id="4" name="Slide Number Placeholder 3">
            <a:extLst>
              <a:ext uri="{FF2B5EF4-FFF2-40B4-BE49-F238E27FC236}">
                <a16:creationId xmlns:a16="http://schemas.microsoft.com/office/drawing/2014/main" id="{F35C7916-41CD-4A17-B72E-DBC6E5E11159}"/>
              </a:ext>
            </a:extLst>
          </p:cNvPr>
          <p:cNvSpPr>
            <a:spLocks noGrp="1"/>
          </p:cNvSpPr>
          <p:nvPr>
            <p:ph type="sldNum" sz="quarter" idx="4"/>
          </p:nvPr>
        </p:nvSpPr>
        <p:spPr>
          <a:xfrm>
            <a:off x="9352800" y="641520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C000B2-6EB3-4300-80B3-A0B1972F9496}" type="slidenum">
              <a:rPr lang="en-GB" smtClean="0"/>
              <a:t>‹#›</a:t>
            </a:fld>
            <a:endParaRPr lang="en-GB"/>
          </a:p>
        </p:txBody>
      </p:sp>
    </p:spTree>
    <p:extLst>
      <p:ext uri="{BB962C8B-B14F-4D97-AF65-F5344CB8AC3E}">
        <p14:creationId xmlns:p14="http://schemas.microsoft.com/office/powerpoint/2010/main" val="1784649260"/>
      </p:ext>
    </p:extLst>
  </p:cSld>
  <p:clrMap bg1="lt1" tx1="dk1" bg2="lt2" tx2="dk2" accent1="accent1" accent2="accent2" accent3="accent3" accent4="accent4" accent5="accent5" accent6="accent6" hlink="hlink" folHlink="folHlink"/>
  <p:sldLayoutIdLst>
    <p:sldLayoutId id="2147485001" r:id="rId1"/>
    <p:sldLayoutId id="2147485002" r:id="rId2"/>
    <p:sldLayoutId id="2147485003" r:id="rId3"/>
    <p:sldLayoutId id="2147485004" r:id="rId4"/>
    <p:sldLayoutId id="2147485005" r:id="rId5"/>
    <p:sldLayoutId id="2147485006" r:id="rId6"/>
    <p:sldLayoutId id="2147485007" r:id="rId7"/>
    <p:sldLayoutId id="2147485008" r:id="rId8"/>
  </p:sldLayoutIdLst>
  <p:hf hdr="0" ftr="0" dt="0"/>
  <p:txStyles>
    <p:titleStyle>
      <a:lvl1pPr algn="l" defTabSz="914400" rtl="0" eaLnBrk="1" latinLnBrk="0" hangingPunct="1">
        <a:lnSpc>
          <a:spcPct val="90000"/>
        </a:lnSpc>
        <a:spcBef>
          <a:spcPct val="0"/>
        </a:spcBef>
        <a:buNone/>
        <a:defRPr sz="3200" kern="1200">
          <a:solidFill>
            <a:srgbClr val="57647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3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0">
          <p15:clr>
            <a:srgbClr val="F26B43"/>
          </p15:clr>
        </p15:guide>
        <p15:guide id="2" pos="211">
          <p15:clr>
            <a:srgbClr val="F26B43"/>
          </p15:clr>
        </p15:guide>
        <p15:guide id="3" pos="7469">
          <p15:clr>
            <a:srgbClr val="F26B43"/>
          </p15:clr>
        </p15:guide>
        <p15:guide id="4" orient="horz" pos="822">
          <p15:clr>
            <a:srgbClr val="F26B43"/>
          </p15:clr>
        </p15:guide>
        <p15:guide id="5" orient="horz" pos="686">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DA102E-63B2-4D2F-A9CD-861DAD66D824}"/>
              </a:ext>
            </a:extLst>
          </p:cNvPr>
          <p:cNvSpPr>
            <a:spLocks noGrp="1"/>
          </p:cNvSpPr>
          <p:nvPr>
            <p:ph type="title"/>
          </p:nvPr>
        </p:nvSpPr>
        <p:spPr>
          <a:xfrm>
            <a:off x="235571" y="261757"/>
            <a:ext cx="9168312" cy="511349"/>
          </a:xfrm>
          <a:prstGeom prst="rect">
            <a:avLst/>
          </a:prstGeom>
        </p:spPr>
        <p:txBody>
          <a:bodyPr vert="horz" lIns="91440" tIns="45720" rIns="91440" bIns="45720" rtlCol="0" anchor="ctr">
            <a:noAutofit/>
          </a:bodyPr>
          <a:lstStyle/>
          <a:p>
            <a:r>
              <a:rPr lang="en-US"/>
              <a:t>PRESENTATION TITLE</a:t>
            </a:r>
            <a:endParaRPr lang="en-GB"/>
          </a:p>
        </p:txBody>
      </p:sp>
      <p:sp>
        <p:nvSpPr>
          <p:cNvPr id="3" name="Text Placeholder 2">
            <a:extLst>
              <a:ext uri="{FF2B5EF4-FFF2-40B4-BE49-F238E27FC236}">
                <a16:creationId xmlns:a16="http://schemas.microsoft.com/office/drawing/2014/main" id="{81734D6D-D475-4D8F-82F7-E14239349064}"/>
              </a:ext>
            </a:extLst>
          </p:cNvPr>
          <p:cNvSpPr>
            <a:spLocks noGrp="1"/>
          </p:cNvSpPr>
          <p:nvPr>
            <p:ph type="body" idx="1"/>
          </p:nvPr>
        </p:nvSpPr>
        <p:spPr>
          <a:xfrm>
            <a:off x="235570" y="1610451"/>
            <a:ext cx="11621467" cy="4985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7" name="Graphic 6">
            <a:extLst>
              <a:ext uri="{FF2B5EF4-FFF2-40B4-BE49-F238E27FC236}">
                <a16:creationId xmlns:a16="http://schemas.microsoft.com/office/drawing/2014/main" id="{813CAE72-B813-4829-9777-0E788DC8CC8B}"/>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660840" y="482966"/>
            <a:ext cx="2287004" cy="445257"/>
          </a:xfrm>
          <a:prstGeom prst="rect">
            <a:avLst/>
          </a:prstGeom>
        </p:spPr>
      </p:pic>
      <p:cxnSp>
        <p:nvCxnSpPr>
          <p:cNvPr id="9" name="Straight Connector 8">
            <a:extLst>
              <a:ext uri="{FF2B5EF4-FFF2-40B4-BE49-F238E27FC236}">
                <a16:creationId xmlns:a16="http://schemas.microsoft.com/office/drawing/2014/main" id="{D8670AD3-6EDB-4222-92FC-2AD1F03C83CC}"/>
              </a:ext>
            </a:extLst>
          </p:cNvPr>
          <p:cNvCxnSpPr>
            <a:cxnSpLocks/>
          </p:cNvCxnSpPr>
          <p:nvPr userDrawn="1"/>
        </p:nvCxnSpPr>
        <p:spPr>
          <a:xfrm>
            <a:off x="334963" y="1292786"/>
            <a:ext cx="11522075" cy="1933"/>
          </a:xfrm>
          <a:prstGeom prst="line">
            <a:avLst/>
          </a:prstGeom>
          <a:ln w="12700">
            <a:solidFill>
              <a:schemeClr val="accent1">
                <a:lumMod val="40000"/>
                <a:lumOff val="60000"/>
              </a:schemeClr>
            </a:solidFill>
          </a:ln>
        </p:spPr>
        <p:style>
          <a:lnRef idx="1">
            <a:schemeClr val="accent2"/>
          </a:lnRef>
          <a:fillRef idx="0">
            <a:schemeClr val="accent2"/>
          </a:fillRef>
          <a:effectRef idx="0">
            <a:schemeClr val="accent2"/>
          </a:effectRef>
          <a:fontRef idx="minor">
            <a:schemeClr val="tx1"/>
          </a:fontRef>
        </p:style>
      </p:cxnSp>
      <p:sp>
        <p:nvSpPr>
          <p:cNvPr id="4" name="Slide Number Placeholder 3">
            <a:extLst>
              <a:ext uri="{FF2B5EF4-FFF2-40B4-BE49-F238E27FC236}">
                <a16:creationId xmlns:a16="http://schemas.microsoft.com/office/drawing/2014/main" id="{F35C7916-41CD-4A17-B72E-DBC6E5E11159}"/>
              </a:ext>
            </a:extLst>
          </p:cNvPr>
          <p:cNvSpPr>
            <a:spLocks noGrp="1"/>
          </p:cNvSpPr>
          <p:nvPr>
            <p:ph type="sldNum" sz="quarter" idx="4"/>
          </p:nvPr>
        </p:nvSpPr>
        <p:spPr>
          <a:xfrm>
            <a:off x="9352800" y="641520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C000B2-6EB3-4300-80B3-A0B1972F9496}" type="slidenum">
              <a:rPr lang="en-GB" smtClean="0"/>
              <a:t>‹#›</a:t>
            </a:fld>
            <a:endParaRPr lang="en-GB"/>
          </a:p>
        </p:txBody>
      </p:sp>
    </p:spTree>
    <p:extLst>
      <p:ext uri="{BB962C8B-B14F-4D97-AF65-F5344CB8AC3E}">
        <p14:creationId xmlns:p14="http://schemas.microsoft.com/office/powerpoint/2010/main" val="2829853"/>
      </p:ext>
    </p:extLst>
  </p:cSld>
  <p:clrMap bg1="lt1" tx1="dk1" bg2="lt2" tx2="dk2" accent1="accent1" accent2="accent2" accent3="accent3" accent4="accent4" accent5="accent5" accent6="accent6" hlink="hlink" folHlink="folHlink"/>
  <p:sldLayoutIdLst>
    <p:sldLayoutId id="2147485010" r:id="rId1"/>
    <p:sldLayoutId id="2147485011" r:id="rId2"/>
    <p:sldLayoutId id="2147485012" r:id="rId3"/>
    <p:sldLayoutId id="2147485013" r:id="rId4"/>
    <p:sldLayoutId id="2147485014" r:id="rId5"/>
    <p:sldLayoutId id="2147485015" r:id="rId6"/>
    <p:sldLayoutId id="2147485016" r:id="rId7"/>
    <p:sldLayoutId id="2147485017" r:id="rId8"/>
  </p:sldLayoutIdLst>
  <p:hf hdr="0" dt="0"/>
  <p:txStyles>
    <p:titleStyle>
      <a:lvl1pPr algn="l" defTabSz="914400" rtl="0" eaLnBrk="1" latinLnBrk="0" hangingPunct="1">
        <a:lnSpc>
          <a:spcPct val="90000"/>
        </a:lnSpc>
        <a:spcBef>
          <a:spcPct val="0"/>
        </a:spcBef>
        <a:buNone/>
        <a:defRPr sz="3200" kern="1200">
          <a:solidFill>
            <a:srgbClr val="57647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3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0">
          <p15:clr>
            <a:srgbClr val="F26B43"/>
          </p15:clr>
        </p15:guide>
        <p15:guide id="2" pos="211">
          <p15:clr>
            <a:srgbClr val="F26B43"/>
          </p15:clr>
        </p15:guide>
        <p15:guide id="3" pos="7469">
          <p15:clr>
            <a:srgbClr val="F26B43"/>
          </p15:clr>
        </p15:guide>
        <p15:guide id="4" orient="horz" pos="822">
          <p15:clr>
            <a:srgbClr val="F26B43"/>
          </p15:clr>
        </p15:guide>
        <p15:guide id="5" orient="horz" pos="686">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8"/>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26803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97619665"/>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 id="2147485038" r:id="rId18"/>
    <p:sldLayoutId id="2147485039" r:id="rId19"/>
    <p:sldLayoutId id="2147485040" r:id="rId20"/>
    <p:sldLayoutId id="2147485041" r:id="rId21"/>
    <p:sldLayoutId id="2147485042" r:id="rId22"/>
    <p:sldLayoutId id="2147485043" r:id="rId23"/>
    <p:sldLayoutId id="2147485044" r:id="rId24"/>
    <p:sldLayoutId id="2147485045" r:id="rId25"/>
    <p:sldLayoutId id="2147485046" r:id="rId26"/>
    <p:sldLayoutId id="2147485047" r:id="rId27"/>
    <p:sldLayoutId id="2147485048" r:id="rId28"/>
    <p:sldLayoutId id="2147485049" r:id="rId29"/>
    <p:sldLayoutId id="2147485051" r:id="rId30"/>
    <p:sldLayoutId id="2147485052" r:id="rId31"/>
    <p:sldLayoutId id="2147485053" r:id="rId32"/>
    <p:sldLayoutId id="2147485054" r:id="rId33"/>
    <p:sldLayoutId id="2147485055" r:id="rId34"/>
    <p:sldLayoutId id="2147485056" r:id="rId35"/>
    <p:sldLayoutId id="2147485057" r:id="rId36"/>
    <p:sldLayoutId id="2147485058" r:id="rId37"/>
    <p:sldLayoutId id="2147485059" r:id="rId38"/>
    <p:sldLayoutId id="2147485060" r:id="rId39"/>
    <p:sldLayoutId id="2147485061" r:id="rId40"/>
    <p:sldLayoutId id="2147485062" r:id="rId41"/>
    <p:sldLayoutId id="2147485063" r:id="rId42"/>
    <p:sldLayoutId id="2147485064" r:id="rId43"/>
    <p:sldLayoutId id="2147485065" r:id="rId44"/>
    <p:sldLayoutId id="2147485066" r:id="rId45"/>
    <p:sldLayoutId id="2147485068" r:id="rId46"/>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60" cstate="print">
            <a:extLst>
              <a:ext uri="{28A0092B-C50C-407E-A947-70E740481C1C}">
                <a14:useLocalDpi xmlns:a14="http://schemas.microsoft.com/office/drawing/2010/main" val="0"/>
              </a:ext>
            </a:extLst>
          </a:blip>
          <a:stretch>
            <a:fillRect/>
          </a:stretch>
        </p:blipFill>
        <p:spPr>
          <a:xfrm rot="5400000">
            <a:off x="9179298" y="3012080"/>
            <a:ext cx="6858623" cy="833218"/>
          </a:xfrm>
          <a:prstGeom prst="rect">
            <a:avLst/>
          </a:prstGeom>
        </p:spPr>
      </p:pic>
    </p:spTree>
    <p:extLst>
      <p:ext uri="{BB962C8B-B14F-4D97-AF65-F5344CB8AC3E}">
        <p14:creationId xmlns:p14="http://schemas.microsoft.com/office/powerpoint/2010/main" val="1906113949"/>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976" r:id="rId5"/>
    <p:sldLayoutId id="2147483977" r:id="rId6"/>
    <p:sldLayoutId id="2147483978" r:id="rId7"/>
    <p:sldLayoutId id="2147483745" r:id="rId8"/>
    <p:sldLayoutId id="2147483746" r:id="rId9"/>
    <p:sldLayoutId id="2147483747" r:id="rId10"/>
    <p:sldLayoutId id="2147483748" r:id="rId11"/>
    <p:sldLayoutId id="2147483742" r:id="rId12"/>
    <p:sldLayoutId id="2147483743" r:id="rId13"/>
    <p:sldLayoutId id="2147483744"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 id="2147483762" r:id="rId25"/>
    <p:sldLayoutId id="2147483763" r:id="rId26"/>
    <p:sldLayoutId id="2147483764" r:id="rId27"/>
    <p:sldLayoutId id="2147483765" r:id="rId28"/>
    <p:sldLayoutId id="2147483766" r:id="rId29"/>
    <p:sldLayoutId id="2147483767" r:id="rId30"/>
    <p:sldLayoutId id="2147483768" r:id="rId31"/>
    <p:sldLayoutId id="2147483769" r:id="rId32"/>
    <p:sldLayoutId id="2147483770" r:id="rId33"/>
    <p:sldLayoutId id="2147483771" r:id="rId34"/>
    <p:sldLayoutId id="2147483772" r:id="rId35"/>
    <p:sldLayoutId id="2147483773" r:id="rId36"/>
    <p:sldLayoutId id="2147483774" r:id="rId37"/>
    <p:sldLayoutId id="2147483775" r:id="rId38"/>
    <p:sldLayoutId id="2147483776" r:id="rId39"/>
    <p:sldLayoutId id="2147483777" r:id="rId40"/>
    <p:sldLayoutId id="2147483778" r:id="rId41"/>
    <p:sldLayoutId id="2147483779" r:id="rId42"/>
    <p:sldLayoutId id="2147483780" r:id="rId43"/>
    <p:sldLayoutId id="2147483781" r:id="rId44"/>
    <p:sldLayoutId id="2147483782" r:id="rId45"/>
    <p:sldLayoutId id="2147483783" r:id="rId46"/>
    <p:sldLayoutId id="2147483784" r:id="rId47"/>
    <p:sldLayoutId id="2147483785" r:id="rId48"/>
    <p:sldLayoutId id="2147483786" r:id="rId49"/>
    <p:sldLayoutId id="2147483787" r:id="rId50"/>
    <p:sldLayoutId id="2147483967" r:id="rId51"/>
    <p:sldLayoutId id="2147483975" r:id="rId52"/>
    <p:sldLayoutId id="2147483788" r:id="rId53"/>
    <p:sldLayoutId id="2147483789" r:id="rId54"/>
    <p:sldLayoutId id="2147483790" r:id="rId55"/>
    <p:sldLayoutId id="2147483817" r:id="rId56"/>
    <p:sldLayoutId id="2147483818" r:id="rId57"/>
    <p:sldLayoutId id="2147483979" r:id="rId58"/>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BD18AE-C61D-4EAD-A048-30FE7A9C3D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204DC7-F2A1-4C54-B067-80D84D8DB3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73456-09C5-4AFF-80AF-8926571434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4186AA-C2A3-4304-AF7E-B120E2DFB2FA}" type="datetimeFigureOut">
              <a:rPr lang="en-US" smtClean="0"/>
              <a:t>6/13/2022</a:t>
            </a:fld>
            <a:endParaRPr lang="en-US"/>
          </a:p>
        </p:txBody>
      </p:sp>
      <p:sp>
        <p:nvSpPr>
          <p:cNvPr id="5" name="Footer Placeholder 4">
            <a:extLst>
              <a:ext uri="{FF2B5EF4-FFF2-40B4-BE49-F238E27FC236}">
                <a16:creationId xmlns:a16="http://schemas.microsoft.com/office/drawing/2014/main" id="{E5A215F8-4F3A-4C38-A691-0EC26FFAC4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9FD226E-1042-4979-9393-71C4C2B8EE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5DB5FF-826E-4A59-B370-30E3A0BCF1B5}" type="slidenum">
              <a:rPr lang="en-US" smtClean="0"/>
              <a:t>‹#›</a:t>
            </a:fld>
            <a:endParaRPr lang="en-US"/>
          </a:p>
        </p:txBody>
      </p:sp>
    </p:spTree>
    <p:extLst>
      <p:ext uri="{BB962C8B-B14F-4D97-AF65-F5344CB8AC3E}">
        <p14:creationId xmlns:p14="http://schemas.microsoft.com/office/powerpoint/2010/main" val="1850227138"/>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47" r:id="rId12"/>
    <p:sldLayoutId id="2147483848" r:id="rId13"/>
    <p:sldLayoutId id="2147483849" r:id="rId14"/>
    <p:sldLayoutId id="2147483850" r:id="rId15"/>
    <p:sldLayoutId id="2147483851" r:id="rId16"/>
    <p:sldLayoutId id="2147483852" r:id="rId17"/>
    <p:sldLayoutId id="2147483855" r:id="rId18"/>
    <p:sldLayoutId id="2147483856" r:id="rId19"/>
    <p:sldLayoutId id="2147483857" r:id="rId20"/>
    <p:sldLayoutId id="2147483858" r:id="rId21"/>
    <p:sldLayoutId id="2147485018" r:id="rId22"/>
    <p:sldLayoutId id="2147485019"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A picture containing cage, skyscraper&#10;&#10;Description automatically generated">
            <a:extLst>
              <a:ext uri="{FF2B5EF4-FFF2-40B4-BE49-F238E27FC236}">
                <a16:creationId xmlns:a16="http://schemas.microsoft.com/office/drawing/2014/main" id="{F1DAD7AD-A1A5-41A3-BAAA-D0A0AEC52E33}"/>
              </a:ext>
            </a:extLst>
          </p:cNvPr>
          <p:cNvPicPr>
            <a:picLocks noChangeAspect="1"/>
          </p:cNvPicPr>
          <p:nvPr userDrawn="1"/>
        </p:nvPicPr>
        <p:blipFill>
          <a:blip r:embed="rId23">
            <a:alphaModFix amt="5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5648620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4972" r:id="rId4"/>
    <p:sldLayoutId id="2147483679" r:id="rId5"/>
    <p:sldLayoutId id="2147483680" r:id="rId6"/>
    <p:sldLayoutId id="2147483681" r:id="rId7"/>
    <p:sldLayoutId id="2147484854" r:id="rId8"/>
    <p:sldLayoutId id="2147484949" r:id="rId9"/>
    <p:sldLayoutId id="2147484865" r:id="rId10"/>
    <p:sldLayoutId id="2147484866" r:id="rId11"/>
    <p:sldLayoutId id="2147484867" r:id="rId12"/>
    <p:sldLayoutId id="2147484868" r:id="rId13"/>
    <p:sldLayoutId id="2147484869" r:id="rId14"/>
    <p:sldLayoutId id="2147484864" r:id="rId15"/>
    <p:sldLayoutId id="2147484948" r:id="rId16"/>
    <p:sldLayoutId id="2147484950" r:id="rId17"/>
    <p:sldLayoutId id="2147484952" r:id="rId18"/>
    <p:sldLayoutId id="2147484953" r:id="rId19"/>
    <p:sldLayoutId id="2147484967" r:id="rId20"/>
    <p:sldLayoutId id="2147484969" r:id="rId21"/>
  </p:sldLayoutIdLst>
  <p:txStyles>
    <p:titleStyle>
      <a:lvl1pPr algn="l" defTabSz="812820" rtl="0" eaLnBrk="1" latinLnBrk="0" hangingPunct="1">
        <a:lnSpc>
          <a:spcPct val="90000"/>
        </a:lnSpc>
        <a:spcBef>
          <a:spcPct val="0"/>
        </a:spcBef>
        <a:buNone/>
        <a:defRPr sz="3911" kern="1200">
          <a:solidFill>
            <a:schemeClr val="tx1"/>
          </a:solidFill>
          <a:latin typeface="+mj-lt"/>
          <a:ea typeface="+mj-ea"/>
          <a:cs typeface="+mj-cs"/>
        </a:defRPr>
      </a:lvl1pPr>
    </p:titleStyle>
    <p:bodyStyle>
      <a:lvl1pPr marL="203206" indent="-203206" algn="l" defTabSz="812820" rtl="0" eaLnBrk="1" latinLnBrk="0" hangingPunct="1">
        <a:lnSpc>
          <a:spcPct val="90000"/>
        </a:lnSpc>
        <a:spcBef>
          <a:spcPts val="889"/>
        </a:spcBef>
        <a:buFont typeface="Arial" panose="020B0604020202020204" pitchFamily="34" charset="0"/>
        <a:buChar char="•"/>
        <a:defRPr sz="2489" kern="1200">
          <a:solidFill>
            <a:schemeClr val="tx1"/>
          </a:solidFill>
          <a:latin typeface="+mn-lt"/>
          <a:ea typeface="+mn-ea"/>
          <a:cs typeface="+mn-cs"/>
        </a:defRPr>
      </a:lvl1pPr>
      <a:lvl2pPr marL="609615" indent="-203206" algn="l" defTabSz="812820" rtl="0" eaLnBrk="1" latinLnBrk="0" hangingPunct="1">
        <a:lnSpc>
          <a:spcPct val="90000"/>
        </a:lnSpc>
        <a:spcBef>
          <a:spcPts val="444"/>
        </a:spcBef>
        <a:buFont typeface="Arial" panose="020B0604020202020204" pitchFamily="34" charset="0"/>
        <a:buChar char="•"/>
        <a:defRPr sz="2133" kern="1200">
          <a:solidFill>
            <a:schemeClr val="tx1"/>
          </a:solidFill>
          <a:latin typeface="+mn-lt"/>
          <a:ea typeface="+mn-ea"/>
          <a:cs typeface="+mn-cs"/>
        </a:defRPr>
      </a:lvl2pPr>
      <a:lvl3pPr marL="1016025" indent="-203206" algn="l" defTabSz="812820" rtl="0" eaLnBrk="1" latinLnBrk="0" hangingPunct="1">
        <a:lnSpc>
          <a:spcPct val="90000"/>
        </a:lnSpc>
        <a:spcBef>
          <a:spcPts val="444"/>
        </a:spcBef>
        <a:buFont typeface="Arial" panose="020B0604020202020204" pitchFamily="34" charset="0"/>
        <a:buChar char="•"/>
        <a:defRPr sz="1777" kern="1200">
          <a:solidFill>
            <a:schemeClr val="tx1"/>
          </a:solidFill>
          <a:latin typeface="+mn-lt"/>
          <a:ea typeface="+mn-ea"/>
          <a:cs typeface="+mn-cs"/>
        </a:defRPr>
      </a:lvl3pPr>
      <a:lvl4pPr marL="1422435"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4pPr>
      <a:lvl5pPr marL="182884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5pPr>
      <a:lvl6pPr marL="223525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6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7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87"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812820" rtl="0" eaLnBrk="1" latinLnBrk="0" hangingPunct="1">
        <a:defRPr sz="1600" kern="1200">
          <a:solidFill>
            <a:schemeClr val="tx1"/>
          </a:solidFill>
          <a:latin typeface="+mn-lt"/>
          <a:ea typeface="+mn-ea"/>
          <a:cs typeface="+mn-cs"/>
        </a:defRPr>
      </a:lvl1pPr>
      <a:lvl2pPr marL="406410" algn="l" defTabSz="812820" rtl="0" eaLnBrk="1" latinLnBrk="0" hangingPunct="1">
        <a:defRPr sz="1600" kern="1200">
          <a:solidFill>
            <a:schemeClr val="tx1"/>
          </a:solidFill>
          <a:latin typeface="+mn-lt"/>
          <a:ea typeface="+mn-ea"/>
          <a:cs typeface="+mn-cs"/>
        </a:defRPr>
      </a:lvl2pPr>
      <a:lvl3pPr marL="812820" algn="l" defTabSz="812820" rtl="0" eaLnBrk="1" latinLnBrk="0" hangingPunct="1">
        <a:defRPr sz="1600" kern="1200">
          <a:solidFill>
            <a:schemeClr val="tx1"/>
          </a:solidFill>
          <a:latin typeface="+mn-lt"/>
          <a:ea typeface="+mn-ea"/>
          <a:cs typeface="+mn-cs"/>
        </a:defRPr>
      </a:lvl3pPr>
      <a:lvl4pPr marL="1219231" algn="l" defTabSz="812820" rtl="0" eaLnBrk="1" latinLnBrk="0" hangingPunct="1">
        <a:defRPr sz="1600" kern="1200">
          <a:solidFill>
            <a:schemeClr val="tx1"/>
          </a:solidFill>
          <a:latin typeface="+mn-lt"/>
          <a:ea typeface="+mn-ea"/>
          <a:cs typeface="+mn-cs"/>
        </a:defRPr>
      </a:lvl4pPr>
      <a:lvl5pPr marL="1625641" algn="l" defTabSz="812820" rtl="0" eaLnBrk="1" latinLnBrk="0" hangingPunct="1">
        <a:defRPr sz="1600" kern="1200">
          <a:solidFill>
            <a:schemeClr val="tx1"/>
          </a:solidFill>
          <a:latin typeface="+mn-lt"/>
          <a:ea typeface="+mn-ea"/>
          <a:cs typeface="+mn-cs"/>
        </a:defRPr>
      </a:lvl5pPr>
      <a:lvl6pPr marL="2032051" algn="l" defTabSz="812820" rtl="0" eaLnBrk="1" latinLnBrk="0" hangingPunct="1">
        <a:defRPr sz="1600" kern="1200">
          <a:solidFill>
            <a:schemeClr val="tx1"/>
          </a:solidFill>
          <a:latin typeface="+mn-lt"/>
          <a:ea typeface="+mn-ea"/>
          <a:cs typeface="+mn-cs"/>
        </a:defRPr>
      </a:lvl6pPr>
      <a:lvl7pPr marL="2438460" algn="l" defTabSz="812820" rtl="0" eaLnBrk="1" latinLnBrk="0" hangingPunct="1">
        <a:defRPr sz="1600" kern="1200">
          <a:solidFill>
            <a:schemeClr val="tx1"/>
          </a:solidFill>
          <a:latin typeface="+mn-lt"/>
          <a:ea typeface="+mn-ea"/>
          <a:cs typeface="+mn-cs"/>
        </a:defRPr>
      </a:lvl7pPr>
      <a:lvl8pPr marL="2844872" algn="l" defTabSz="812820" rtl="0" eaLnBrk="1" latinLnBrk="0" hangingPunct="1">
        <a:defRPr sz="1600" kern="1200">
          <a:solidFill>
            <a:schemeClr val="tx1"/>
          </a:solidFill>
          <a:latin typeface="+mn-lt"/>
          <a:ea typeface="+mn-ea"/>
          <a:cs typeface="+mn-cs"/>
        </a:defRPr>
      </a:lvl8pPr>
      <a:lvl9pPr marL="3251281" algn="l" defTabSz="812820" rtl="0" eaLnBrk="1" latinLnBrk="0" hangingPunct="1">
        <a:defRPr sz="16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8"/>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81143063"/>
      </p:ext>
    </p:extLst>
  </p:cSld>
  <p:clrMap bg1="lt1" tx1="dk1" bg2="lt2" tx2="dk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 id="2147484818" r:id="rId14"/>
    <p:sldLayoutId id="2147484819" r:id="rId15"/>
    <p:sldLayoutId id="2147484820" r:id="rId16"/>
    <p:sldLayoutId id="2147484821" r:id="rId17"/>
    <p:sldLayoutId id="2147484822" r:id="rId18"/>
    <p:sldLayoutId id="2147484823" r:id="rId19"/>
    <p:sldLayoutId id="2147484824" r:id="rId20"/>
    <p:sldLayoutId id="2147484825" r:id="rId21"/>
    <p:sldLayoutId id="2147484826" r:id="rId22"/>
    <p:sldLayoutId id="2147484827" r:id="rId23"/>
    <p:sldLayoutId id="2147484828" r:id="rId24"/>
    <p:sldLayoutId id="2147484829" r:id="rId25"/>
    <p:sldLayoutId id="2147484830" r:id="rId26"/>
    <p:sldLayoutId id="2147484831" r:id="rId27"/>
    <p:sldLayoutId id="2147484832" r:id="rId28"/>
    <p:sldLayoutId id="2147484940" r:id="rId29"/>
    <p:sldLayoutId id="2147484941" r:id="rId30"/>
    <p:sldLayoutId id="2147484942" r:id="rId31"/>
    <p:sldLayoutId id="2147484836" r:id="rId32"/>
    <p:sldLayoutId id="2147484837" r:id="rId33"/>
    <p:sldLayoutId id="2147484838" r:id="rId34"/>
    <p:sldLayoutId id="2147484943" r:id="rId35"/>
    <p:sldLayoutId id="2147484944" r:id="rId36"/>
    <p:sldLayoutId id="2147484945" r:id="rId37"/>
    <p:sldLayoutId id="2147484946" r:id="rId38"/>
    <p:sldLayoutId id="2147484947" r:id="rId39"/>
    <p:sldLayoutId id="2147484844" r:id="rId40"/>
    <p:sldLayoutId id="2147484845" r:id="rId41"/>
    <p:sldLayoutId id="2147484846" r:id="rId42"/>
    <p:sldLayoutId id="2147484847" r:id="rId43"/>
    <p:sldLayoutId id="2147484848" r:id="rId44"/>
    <p:sldLayoutId id="2147484849" r:id="rId45"/>
    <p:sldLayoutId id="2147484850" r:id="rId46"/>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cstate="print">
            <a:extLst>
              <a:ext uri="{28A0092B-C50C-407E-A947-70E740481C1C}">
                <a14:useLocalDpi xmlns:a14="http://schemas.microsoft.com/office/drawing/2010/main" val="0"/>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34" r:id="rId1"/>
    <p:sldLayoutId id="2147484610" r:id="rId2"/>
    <p:sldLayoutId id="2147484710" r:id="rId3"/>
    <p:sldLayoutId id="2147484240" r:id="rId4"/>
    <p:sldLayoutId id="2147484910" r:id="rId5"/>
    <p:sldLayoutId id="2147484911" r:id="rId6"/>
    <p:sldLayoutId id="2147484639" r:id="rId7"/>
    <p:sldLayoutId id="2147484603" r:id="rId8"/>
    <p:sldLayoutId id="2147484833" r:id="rId9"/>
    <p:sldLayoutId id="2147484834" r:id="rId10"/>
    <p:sldLayoutId id="2147484835" r:id="rId11"/>
    <p:sldLayoutId id="2147484922" r:id="rId12"/>
    <p:sldLayoutId id="2147484923" r:id="rId13"/>
    <p:sldLayoutId id="2147484924" r:id="rId14"/>
    <p:sldLayoutId id="2147484839" r:id="rId15"/>
    <p:sldLayoutId id="2147484840" r:id="rId16"/>
    <p:sldLayoutId id="2147484841" r:id="rId17"/>
    <p:sldLayoutId id="2147484842" r:id="rId18"/>
    <p:sldLayoutId id="2147484843" r:id="rId19"/>
    <p:sldLayoutId id="2147484931" r:id="rId20"/>
    <p:sldLayoutId id="2147484787" r:id="rId21"/>
    <p:sldLayoutId id="2147484249" r:id="rId22"/>
    <p:sldLayoutId id="2147484584" r:id="rId23"/>
    <p:sldLayoutId id="2147484583" r:id="rId24"/>
    <p:sldLayoutId id="2147484671" r:id="rId25"/>
    <p:sldLayoutId id="2147484673" r:id="rId26"/>
    <p:sldLayoutId id="2147484937" r:id="rId27"/>
    <p:sldLayoutId id="2147484938" r:id="rId28"/>
    <p:sldLayoutId id="2147484939" r:id="rId29"/>
    <p:sldLayoutId id="2147484585" r:id="rId30"/>
    <p:sldLayoutId id="2147484299" r:id="rId31"/>
    <p:sldLayoutId id="214748426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61665"/>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78510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01480090"/>
      </p:ext>
    </p:extLst>
  </p:cSld>
  <p:clrMap bg1="lt1" tx1="dk1" bg2="lt2" tx2="dk2" accent1="accent1" accent2="accent2" accent3="accent3" accent4="accent4" accent5="accent5" accent6="accent6" hlink="hlink" folHlink="folHlink"/>
  <p:sldLayoutIdLst>
    <p:sldLayoutId id="2147483678" r:id="rId1"/>
  </p:sldLayoutIdLst>
  <p:transition>
    <p:fade/>
  </p:transition>
  <p:txStyles>
    <p:titleStyle>
      <a:lvl1pPr algn="l" defTabSz="932742" rtl="0" eaLnBrk="1" latinLnBrk="0" hangingPunct="1">
        <a:lnSpc>
          <a:spcPct val="100000"/>
        </a:lnSpc>
        <a:spcBef>
          <a:spcPct val="0"/>
        </a:spcBef>
        <a:buNone/>
        <a:defRPr lang="en-US" sz="30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4625" marR="0" indent="-1746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4488" marR="0" indent="-1698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519113" marR="0" indent="-1746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688975" marR="0" indent="-1698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857250"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DA102E-63B2-4D2F-A9CD-861DAD66D824}"/>
              </a:ext>
            </a:extLst>
          </p:cNvPr>
          <p:cNvSpPr>
            <a:spLocks noGrp="1"/>
          </p:cNvSpPr>
          <p:nvPr>
            <p:ph type="title"/>
          </p:nvPr>
        </p:nvSpPr>
        <p:spPr>
          <a:xfrm>
            <a:off x="235571" y="261757"/>
            <a:ext cx="9168312" cy="511349"/>
          </a:xfrm>
          <a:prstGeom prst="rect">
            <a:avLst/>
          </a:prstGeom>
        </p:spPr>
        <p:txBody>
          <a:bodyPr vert="horz" lIns="91440" tIns="45720" rIns="91440" bIns="45720" rtlCol="0" anchor="ctr">
            <a:noAutofit/>
          </a:bodyPr>
          <a:lstStyle/>
          <a:p>
            <a:r>
              <a:rPr lang="en-US"/>
              <a:t>PRESENTATION TITLE</a:t>
            </a:r>
            <a:endParaRPr lang="en-GB"/>
          </a:p>
        </p:txBody>
      </p:sp>
      <p:sp>
        <p:nvSpPr>
          <p:cNvPr id="3" name="Text Placeholder 2">
            <a:extLst>
              <a:ext uri="{FF2B5EF4-FFF2-40B4-BE49-F238E27FC236}">
                <a16:creationId xmlns:a16="http://schemas.microsoft.com/office/drawing/2014/main" id="{81734D6D-D475-4D8F-82F7-E14239349064}"/>
              </a:ext>
            </a:extLst>
          </p:cNvPr>
          <p:cNvSpPr>
            <a:spLocks noGrp="1"/>
          </p:cNvSpPr>
          <p:nvPr>
            <p:ph type="body" idx="1"/>
          </p:nvPr>
        </p:nvSpPr>
        <p:spPr>
          <a:xfrm>
            <a:off x="235570" y="1610451"/>
            <a:ext cx="11621467" cy="4985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7" name="Graphic 6">
            <a:extLst>
              <a:ext uri="{FF2B5EF4-FFF2-40B4-BE49-F238E27FC236}">
                <a16:creationId xmlns:a16="http://schemas.microsoft.com/office/drawing/2014/main" id="{813CAE72-B813-4829-9777-0E788DC8CC8B}"/>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660840" y="482966"/>
            <a:ext cx="2287004" cy="445257"/>
          </a:xfrm>
          <a:prstGeom prst="rect">
            <a:avLst/>
          </a:prstGeom>
        </p:spPr>
      </p:pic>
      <p:cxnSp>
        <p:nvCxnSpPr>
          <p:cNvPr id="9" name="Straight Connector 8">
            <a:extLst>
              <a:ext uri="{FF2B5EF4-FFF2-40B4-BE49-F238E27FC236}">
                <a16:creationId xmlns:a16="http://schemas.microsoft.com/office/drawing/2014/main" id="{D8670AD3-6EDB-4222-92FC-2AD1F03C83CC}"/>
              </a:ext>
            </a:extLst>
          </p:cNvPr>
          <p:cNvCxnSpPr>
            <a:cxnSpLocks/>
          </p:cNvCxnSpPr>
          <p:nvPr userDrawn="1"/>
        </p:nvCxnSpPr>
        <p:spPr>
          <a:xfrm>
            <a:off x="334963" y="1292786"/>
            <a:ext cx="11522075" cy="1933"/>
          </a:xfrm>
          <a:prstGeom prst="line">
            <a:avLst/>
          </a:prstGeom>
          <a:ln w="12700">
            <a:solidFill>
              <a:schemeClr val="accent1">
                <a:lumMod val="40000"/>
                <a:lumOff val="60000"/>
              </a:schemeClr>
            </a:solidFill>
          </a:ln>
        </p:spPr>
        <p:style>
          <a:lnRef idx="1">
            <a:schemeClr val="accent2"/>
          </a:lnRef>
          <a:fillRef idx="0">
            <a:schemeClr val="accent2"/>
          </a:fillRef>
          <a:effectRef idx="0">
            <a:schemeClr val="accent2"/>
          </a:effectRef>
          <a:fontRef idx="minor">
            <a:schemeClr val="tx1"/>
          </a:fontRef>
        </p:style>
      </p:cxnSp>
      <p:sp>
        <p:nvSpPr>
          <p:cNvPr id="4" name="Slide Number Placeholder 3">
            <a:extLst>
              <a:ext uri="{FF2B5EF4-FFF2-40B4-BE49-F238E27FC236}">
                <a16:creationId xmlns:a16="http://schemas.microsoft.com/office/drawing/2014/main" id="{F35C7916-41CD-4A17-B72E-DBC6E5E11159}"/>
              </a:ext>
            </a:extLst>
          </p:cNvPr>
          <p:cNvSpPr>
            <a:spLocks noGrp="1"/>
          </p:cNvSpPr>
          <p:nvPr>
            <p:ph type="sldNum" sz="quarter" idx="4"/>
          </p:nvPr>
        </p:nvSpPr>
        <p:spPr>
          <a:xfrm>
            <a:off x="9352800" y="641520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C000B2-6EB3-4300-80B3-A0B1972F9496}" type="slidenum">
              <a:rPr lang="en-GB" smtClean="0"/>
              <a:t>‹#›</a:t>
            </a:fld>
            <a:endParaRPr lang="en-GB"/>
          </a:p>
        </p:txBody>
      </p:sp>
    </p:spTree>
    <p:extLst>
      <p:ext uri="{BB962C8B-B14F-4D97-AF65-F5344CB8AC3E}">
        <p14:creationId xmlns:p14="http://schemas.microsoft.com/office/powerpoint/2010/main" val="2542765802"/>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Lst>
  <p:hf hdr="0" dt="0"/>
  <p:txStyles>
    <p:titleStyle>
      <a:lvl1pPr algn="l" defTabSz="914400" rtl="0" eaLnBrk="1" latinLnBrk="0" hangingPunct="1">
        <a:lnSpc>
          <a:spcPct val="90000"/>
        </a:lnSpc>
        <a:spcBef>
          <a:spcPct val="0"/>
        </a:spcBef>
        <a:buNone/>
        <a:defRPr sz="3200" kern="1200">
          <a:solidFill>
            <a:srgbClr val="57647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3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0">
          <p15:clr>
            <a:srgbClr val="F26B43"/>
          </p15:clr>
        </p15:guide>
        <p15:guide id="2" pos="211">
          <p15:clr>
            <a:srgbClr val="F26B43"/>
          </p15:clr>
        </p15:guide>
        <p15:guide id="3" pos="7469">
          <p15:clr>
            <a:srgbClr val="F26B43"/>
          </p15:clr>
        </p15:guide>
        <p15:guide id="4" orient="horz" pos="822">
          <p15:clr>
            <a:srgbClr val="F26B43"/>
          </p15:clr>
        </p15:guide>
        <p15:guide id="5" orient="horz" pos="686">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alpha val="5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DA102E-63B2-4D2F-A9CD-861DAD66D824}"/>
              </a:ext>
            </a:extLst>
          </p:cNvPr>
          <p:cNvSpPr>
            <a:spLocks noGrp="1"/>
          </p:cNvSpPr>
          <p:nvPr>
            <p:ph type="title"/>
          </p:nvPr>
        </p:nvSpPr>
        <p:spPr>
          <a:xfrm>
            <a:off x="235570" y="261757"/>
            <a:ext cx="11621467" cy="511349"/>
          </a:xfrm>
          <a:prstGeom prst="rect">
            <a:avLst/>
          </a:prstGeom>
        </p:spPr>
        <p:txBody>
          <a:bodyPr vert="horz" lIns="91440" tIns="45720" rIns="91440" bIns="45720" rtlCol="0" anchor="ctr">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1734D6D-D475-4D8F-82F7-E14239349064}"/>
              </a:ext>
            </a:extLst>
          </p:cNvPr>
          <p:cNvSpPr>
            <a:spLocks noGrp="1"/>
          </p:cNvSpPr>
          <p:nvPr>
            <p:ph type="body" idx="1"/>
          </p:nvPr>
        </p:nvSpPr>
        <p:spPr>
          <a:xfrm>
            <a:off x="235570" y="984145"/>
            <a:ext cx="11621467" cy="456324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Slide Number Placeholder 3">
            <a:extLst>
              <a:ext uri="{FF2B5EF4-FFF2-40B4-BE49-F238E27FC236}">
                <a16:creationId xmlns:a16="http://schemas.microsoft.com/office/drawing/2014/main" id="{59569CB9-150C-4DFF-B0A1-AED7567E5D6C}"/>
              </a:ext>
            </a:extLst>
          </p:cNvPr>
          <p:cNvSpPr>
            <a:spLocks noGrp="1"/>
          </p:cNvSpPr>
          <p:nvPr>
            <p:ph type="sldNum" sz="quarter" idx="4"/>
          </p:nvPr>
        </p:nvSpPr>
        <p:spPr>
          <a:xfrm>
            <a:off x="9352376" y="641368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731F12-A32F-42BD-97DF-C5C96A70E88C}" type="slidenum">
              <a:rPr lang="en-GB" smtClean="0"/>
              <a:t>‹#›</a:t>
            </a:fld>
            <a:endParaRPr lang="en-GB"/>
          </a:p>
        </p:txBody>
      </p:sp>
    </p:spTree>
    <p:extLst>
      <p:ext uri="{BB962C8B-B14F-4D97-AF65-F5344CB8AC3E}">
        <p14:creationId xmlns:p14="http://schemas.microsoft.com/office/powerpoint/2010/main" val="3912176741"/>
      </p:ext>
    </p:extLst>
  </p:cSld>
  <p:clrMap bg1="lt1" tx1="dk1" bg2="lt2" tx2="dk2" accent1="accent1" accent2="accent2" accent3="accent3" accent4="accent4" accent5="accent5" accent6="accent6" hlink="hlink" folHlink="folHlink"/>
  <p:sldLayoutIdLst>
    <p:sldLayoutId id="2147484988" r:id="rId1"/>
    <p:sldLayoutId id="2147484989" r:id="rId2"/>
    <p:sldLayoutId id="2147484990" r:id="rId3"/>
    <p:sldLayoutId id="2147484991" r:id="rId4"/>
    <p:sldLayoutId id="2147484992" r:id="rId5"/>
    <p:sldLayoutId id="2147484993" r:id="rId6"/>
    <p:sldLayoutId id="2147484994" r:id="rId7"/>
    <p:sldLayoutId id="2147484995" r:id="rId8"/>
    <p:sldLayoutId id="2147484996" r:id="rId9"/>
    <p:sldLayoutId id="2147484997" r:id="rId10"/>
    <p:sldLayoutId id="2147484999" r:id="rId11"/>
  </p:sldLayoutIdLst>
  <p:hf hdr="0" dt="0"/>
  <p:txStyles>
    <p:title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98.xml"/><Relationship Id="rId4" Type="http://schemas.openxmlformats.org/officeDocument/2006/relationships/image" Target="../media/image8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1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xml"/><Relationship Id="rId1" Type="http://schemas.openxmlformats.org/officeDocument/2006/relationships/slideLayout" Target="../slideLayouts/slideLayout105.xml"/><Relationship Id="rId4" Type="http://schemas.openxmlformats.org/officeDocument/2006/relationships/hyperlink" Target="https://github.com/OfficeDev/Office-Add-in-samples/tree/main/Samples/outlook-check-item-categories"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05.xml"/></Relationships>
</file>

<file path=ppt/slides/_rels/slide1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05.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1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2.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98.xml"/></Relationships>
</file>

<file path=ppt/slides/_rels/slide1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jpeg"/><Relationship Id="rId1" Type="http://schemas.openxmlformats.org/officeDocument/2006/relationships/slideLayout" Target="../slideLayouts/slideLayout98.xml"/><Relationship Id="rId5" Type="http://schemas.openxmlformats.org/officeDocument/2006/relationships/hyperlink" Target="https://pnp.github.io/recognitionprogram/" TargetMode="External"/><Relationship Id="rId4" Type="http://schemas.openxmlformats.org/officeDocument/2006/relationships/hyperlink" Target="https://github.com/OfficeDev/Office-Add-in-samples"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ux.microsoft.com/Panel/ExcelAddinDeveloper" TargetMode="External"/><Relationship Id="rId2" Type="http://schemas.openxmlformats.org/officeDocument/2006/relationships/hyperlink" Target="https://ux.microsoft.com/Panel/OutlookAddinDeveloper" TargetMode="External"/><Relationship Id="rId1" Type="http://schemas.openxmlformats.org/officeDocument/2006/relationships/slideLayout" Target="../slideLayouts/slideLayout98.xml"/><Relationship Id="rId6" Type="http://schemas.openxmlformats.org/officeDocument/2006/relationships/hyperlink" Target="https://ux.microsoft.com/Panel/OfficeAddinImproveSamplesDocs" TargetMode="External"/><Relationship Id="rId5" Type="http://schemas.openxmlformats.org/officeDocument/2006/relationships/hyperlink" Target="https://ux.microsoft.com/Panel/PowerPointAddinDeveloper" TargetMode="External"/><Relationship Id="rId4" Type="http://schemas.openxmlformats.org/officeDocument/2006/relationships/hyperlink" Target="https://ux.microsoft.com/Panel/WordAddinDeveloper" TargetMode="External"/></Relationships>
</file>

<file path=ppt/slides/_rels/slide19.xml.rels><?xml version="1.0" encoding="UTF-8" standalone="yes"?>
<Relationships xmlns="http://schemas.openxmlformats.org/package/2006/relationships"><Relationship Id="rId2" Type="http://schemas.openxmlformats.org/officeDocument/2006/relationships/hyperlink" Target="https://aka.ms/officeaddinsamples-join" TargetMode="External"/><Relationship Id="rId1" Type="http://schemas.openxmlformats.org/officeDocument/2006/relationships/slideLayout" Target="../slideLayouts/slideLayout98.xml"/></Relationships>
</file>

<file path=ppt/slides/_rels/slide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xml"/><Relationship Id="rId1" Type="http://schemas.openxmlformats.org/officeDocument/2006/relationships/slideLayout" Target="../slideLayouts/slideLayout55.xml"/><Relationship Id="rId5" Type="http://schemas.openxmlformats.org/officeDocument/2006/relationships/image" Target="../media/image84.png"/><Relationship Id="rId4" Type="http://schemas.openxmlformats.org/officeDocument/2006/relationships/image" Target="../media/image83.png"/></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OfficeDev/script-lab/blob/master/manifests/script-lab-react-prod.xml" TargetMode="External"/><Relationship Id="rId2" Type="http://schemas.openxmlformats.org/officeDocument/2006/relationships/hyperlink" Target="https://docs.microsoft.com/office/dev/add-ins/develop/specify-office-hosts-and-api-requirements#specify-which-office-applications-can-host-your-add-in" TargetMode="External"/><Relationship Id="rId1" Type="http://schemas.openxmlformats.org/officeDocument/2006/relationships/slideLayout" Target="../slideLayouts/slideLayout98.xml"/><Relationship Id="rId5" Type="http://schemas.openxmlformats.org/officeDocument/2006/relationships/hyperlink" Target="https://stackoverflow.com/" TargetMode="External"/><Relationship Id="rId4" Type="http://schemas.openxmlformats.org/officeDocument/2006/relationships/hyperlink" Target="https://aka.ms/office-addins-dev-questions" TargetMode="External"/></Relationships>
</file>

<file path=ppt/slides/_rels/slide21.xml.rels><?xml version="1.0" encoding="UTF-8" standalone="yes"?>
<Relationships xmlns="http://schemas.openxmlformats.org/package/2006/relationships"><Relationship Id="rId2" Type="http://schemas.openxmlformats.org/officeDocument/2006/relationships/hyperlink" Target="https://aka.ms/m365dev-suggestions" TargetMode="External"/><Relationship Id="rId1" Type="http://schemas.openxmlformats.org/officeDocument/2006/relationships/slideLayout" Target="../slideLayouts/slideLayout98.xml"/></Relationships>
</file>

<file path=ppt/slides/_rels/slide22.xml.rels><?xml version="1.0" encoding="UTF-8" standalone="yes"?>
<Relationships xmlns="http://schemas.openxmlformats.org/package/2006/relationships"><Relationship Id="rId2" Type="http://schemas.openxmlformats.org/officeDocument/2006/relationships/hyperlink" Target="https://aka.ms/m365dev-suggestions" TargetMode="External"/><Relationship Id="rId1" Type="http://schemas.openxmlformats.org/officeDocument/2006/relationships/slideLayout" Target="../slideLayouts/slideLayout98.xml"/></Relationships>
</file>

<file path=ppt/slides/_rels/slide23.xml.rels><?xml version="1.0" encoding="UTF-8" standalone="yes"?>
<Relationships xmlns="http://schemas.openxmlformats.org/package/2006/relationships"><Relationship Id="rId8" Type="http://schemas.openxmlformats.org/officeDocument/2006/relationships/hyperlink" Target="https://aka.ms/getscriptlab" TargetMode="External"/><Relationship Id="rId13" Type="http://schemas.openxmlformats.org/officeDocument/2006/relationships/image" Target="../media/image104.png"/><Relationship Id="rId3" Type="http://schemas.openxmlformats.org/officeDocument/2006/relationships/hyperlink" Target="https://aka.ms/office-add-ins-docs" TargetMode="External"/><Relationship Id="rId7" Type="http://schemas.openxmlformats.org/officeDocument/2006/relationships/hyperlink" Target="https://docs.microsoft.com/office/dev/add-ins/quickstarts/powerpoint-quickstart" TargetMode="External"/><Relationship Id="rId12" Type="http://schemas.openxmlformats.org/officeDocument/2006/relationships/image" Target="../media/image103.png"/><Relationship Id="rId17" Type="http://schemas.openxmlformats.org/officeDocument/2006/relationships/image" Target="../media/image108.png"/><Relationship Id="rId2" Type="http://schemas.openxmlformats.org/officeDocument/2006/relationships/notesSlide" Target="../notesSlides/notesSlide5.xml"/><Relationship Id="rId16" Type="http://schemas.openxmlformats.org/officeDocument/2006/relationships/image" Target="../media/image107.png"/><Relationship Id="rId1" Type="http://schemas.openxmlformats.org/officeDocument/2006/relationships/slideLayout" Target="../slideLayouts/slideLayout96.xml"/><Relationship Id="rId6" Type="http://schemas.openxmlformats.org/officeDocument/2006/relationships/hyperlink" Target="https://docs.microsoft.com/office/dev/add-ins/quickstarts/word-quickstart" TargetMode="External"/><Relationship Id="rId11" Type="http://schemas.openxmlformats.org/officeDocument/2006/relationships/hyperlink" Target="https://aka.ms/office-scripts-docs" TargetMode="External"/><Relationship Id="rId5" Type="http://schemas.openxmlformats.org/officeDocument/2006/relationships/hyperlink" Target="https://docs.microsoft.com/office/dev/add-ins/quickstarts/excel-quickstart-jquery" TargetMode="External"/><Relationship Id="rId15" Type="http://schemas.openxmlformats.org/officeDocument/2006/relationships/image" Target="../media/image106.png"/><Relationship Id="rId10" Type="http://schemas.openxmlformats.org/officeDocument/2006/relationships/hyperlink" Target="https://aka.ms/M365devprogram" TargetMode="External"/><Relationship Id="rId4" Type="http://schemas.openxmlformats.org/officeDocument/2006/relationships/hyperlink" Target="https://docs.microsoft.com/office/dev/add-ins/quickstarts/outlook-quickstart" TargetMode="External"/><Relationship Id="rId9" Type="http://schemas.openxmlformats.org/officeDocument/2006/relationships/hyperlink" Target="https://aka.ms/officeaddinsamples" TargetMode="External"/><Relationship Id="rId14" Type="http://schemas.openxmlformats.org/officeDocument/2006/relationships/image" Target="../media/image105.png"/></Relationships>
</file>

<file path=ppt/slides/_rels/slide24.xml.rels><?xml version="1.0" encoding="UTF-8" standalone="yes"?>
<Relationships xmlns="http://schemas.openxmlformats.org/package/2006/relationships"><Relationship Id="rId3" Type="http://schemas.openxmlformats.org/officeDocument/2006/relationships/hyperlink" Target="https://aka.ms/office-addins-dev-questions" TargetMode="External"/><Relationship Id="rId2" Type="http://schemas.openxmlformats.org/officeDocument/2006/relationships/notesSlide" Target="../notesSlides/notesSlide6.xml"/><Relationship Id="rId1" Type="http://schemas.openxmlformats.org/officeDocument/2006/relationships/slideLayout" Target="../slideLayouts/slideLayout96.xml"/><Relationship Id="rId6" Type="http://schemas.openxmlformats.org/officeDocument/2006/relationships/hyperlink" Target="https://aka.ms/m365dev-suggestions" TargetMode="External"/><Relationship Id="rId5" Type="http://schemas.openxmlformats.org/officeDocument/2006/relationships/hyperlink" Target="https://github.com/OfficeDev/office-js" TargetMode="External"/><Relationship Id="rId4" Type="http://schemas.openxmlformats.org/officeDocument/2006/relationships/hyperlink" Target="https://stackoverflow.com/"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aka.ms/spdev-sig-call" TargetMode="External"/><Relationship Id="rId3" Type="http://schemas.openxmlformats.org/officeDocument/2006/relationships/hyperlink" Target="https://aka.ms/m365-dev-call" TargetMode="External"/><Relationship Id="rId7" Type="http://schemas.openxmlformats.org/officeDocument/2006/relationships/hyperlink" Target="https://aka.ms/PowerAppsMonthlyCall" TargetMode="External"/><Relationship Id="rId2" Type="http://schemas.openxmlformats.org/officeDocument/2006/relationships/notesSlide" Target="../notesSlides/notesSlide7.xml"/><Relationship Id="rId1" Type="http://schemas.openxmlformats.org/officeDocument/2006/relationships/slideLayout" Target="../slideLayouts/slideLayout96.xml"/><Relationship Id="rId6" Type="http://schemas.openxmlformats.org/officeDocument/2006/relationships/hyperlink" Target="https://aka.ms/officeaddinscommunitycall" TargetMode="External"/><Relationship Id="rId5" Type="http://schemas.openxmlformats.org/officeDocument/2006/relationships/hyperlink" Target="https://aka.ms/IDDevCommunityCalendar" TargetMode="External"/><Relationship Id="rId10" Type="http://schemas.openxmlformats.org/officeDocument/2006/relationships/hyperlink" Target="https://aka.ms/m365pnp" TargetMode="External"/><Relationship Id="rId4" Type="http://schemas.openxmlformats.org/officeDocument/2006/relationships/hyperlink" Target="https://aka.ms/adaptivecardscommunitycall" TargetMode="External"/><Relationship Id="rId9" Type="http://schemas.openxmlformats.org/officeDocument/2006/relationships/hyperlink" Target="https://aka.ms/spdev-spfx-call"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aka.ms/M365PnP/videos" TargetMode="External"/><Relationship Id="rId2" Type="http://schemas.openxmlformats.org/officeDocument/2006/relationships/notesSlide" Target="../notesSlides/notesSlide8.xml"/><Relationship Id="rId1" Type="http://schemas.openxmlformats.org/officeDocument/2006/relationships/slideLayout" Target="../slideLayouts/slideLayout97.xml"/><Relationship Id="rId6" Type="http://schemas.openxmlformats.org/officeDocument/2006/relationships/hyperlink" Target="https://aka.ms/officeaddinsform" TargetMode="External"/><Relationship Id="rId5" Type="http://schemas.openxmlformats.org/officeDocument/2006/relationships/hyperlink" Target="https://aka.ms/officeaddinsagenda" TargetMode="External"/><Relationship Id="rId4" Type="http://schemas.openxmlformats.org/officeDocument/2006/relationships/hyperlink" Target="https://aka.ms/officeaddinscommunitycall"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6.xml"/></Relationships>
</file>

<file path=ppt/slides/_rels/slide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9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5.xml"/></Relationships>
</file>

<file path=ppt/slides/_rels/slide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05.xml"/></Relationships>
</file>

<file path=ppt/slides/_rels/slide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0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05.xml"/></Relationships>
</file>

<file path=ppt/slides/_rels/slide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xml"/><Relationship Id="rId1" Type="http://schemas.openxmlformats.org/officeDocument/2006/relationships/slideLayout" Target="../slideLayouts/slideLayout9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FD33DA-50E7-427E-9009-4C02DB4929D3}"/>
              </a:ext>
            </a:extLst>
          </p:cNvPr>
          <p:cNvSpPr>
            <a:spLocks noGrp="1"/>
          </p:cNvSpPr>
          <p:nvPr>
            <p:ph type="body" sz="quarter" idx="10"/>
          </p:nvPr>
        </p:nvSpPr>
        <p:spPr/>
        <p:txBody>
          <a:bodyPr/>
          <a:lstStyle/>
          <a:p>
            <a:r>
              <a:rPr lang="en-US"/>
              <a:t>Microsoft Office Add-ins</a:t>
            </a:r>
          </a:p>
        </p:txBody>
      </p:sp>
      <p:sp>
        <p:nvSpPr>
          <p:cNvPr id="3" name="Text Placeholder 2">
            <a:extLst>
              <a:ext uri="{FF2B5EF4-FFF2-40B4-BE49-F238E27FC236}">
                <a16:creationId xmlns:a16="http://schemas.microsoft.com/office/drawing/2014/main" id="{B9BD24FA-E26A-4790-9925-73E6E60A02B0}"/>
              </a:ext>
            </a:extLst>
          </p:cNvPr>
          <p:cNvSpPr>
            <a:spLocks noGrp="1"/>
          </p:cNvSpPr>
          <p:nvPr>
            <p:ph type="body" sz="quarter" idx="11"/>
          </p:nvPr>
        </p:nvSpPr>
        <p:spPr>
          <a:xfrm>
            <a:off x="291548" y="2759894"/>
            <a:ext cx="7035758" cy="3145604"/>
          </a:xfrm>
        </p:spPr>
        <p:txBody>
          <a:bodyPr lIns="0" tIns="0" rIns="0" bIns="0" anchor="t"/>
          <a:lstStyle/>
          <a:p>
            <a:pPr marL="223520" indent="-223520">
              <a:buFont typeface="Wingdings,Sans-Serif"/>
              <a:buChar char=""/>
            </a:pPr>
            <a:r>
              <a:rPr lang="en-US" sz="2800">
                <a:latin typeface="Segoe UI Semibold"/>
                <a:cs typeface="Segoe UI Semibold"/>
              </a:rPr>
              <a:t>One Outlook </a:t>
            </a:r>
          </a:p>
          <a:p>
            <a:pPr marL="223520" indent="-223520">
              <a:buFont typeface="Wingdings,Sans-Serif"/>
              <a:buChar char=""/>
            </a:pPr>
            <a:r>
              <a:rPr lang="en-US" sz="2800">
                <a:latin typeface="Segoe UI Semibold"/>
                <a:cs typeface="Segoe UI Semibold"/>
              </a:rPr>
              <a:t>Outlook Smart Alerts demo</a:t>
            </a:r>
          </a:p>
          <a:p>
            <a:pPr marL="223520" indent="-223520">
              <a:buFont typeface="Wingdings,Sans-Serif"/>
              <a:buChar char=""/>
            </a:pPr>
            <a:r>
              <a:rPr lang="en-US" sz="2800">
                <a:latin typeface="Segoe UI Semibold"/>
                <a:cs typeface="Segoe UI Semibold"/>
              </a:rPr>
              <a:t>Blazor with Excel add-in demo</a:t>
            </a:r>
            <a:endParaRPr lang="en-US" sz="3000">
              <a:latin typeface="Segoe UI Semibold"/>
              <a:cs typeface="Segoe UI Semibold"/>
            </a:endParaRPr>
          </a:p>
        </p:txBody>
      </p:sp>
      <p:sp>
        <p:nvSpPr>
          <p:cNvPr id="4" name="Text Placeholder 3">
            <a:extLst>
              <a:ext uri="{FF2B5EF4-FFF2-40B4-BE49-F238E27FC236}">
                <a16:creationId xmlns:a16="http://schemas.microsoft.com/office/drawing/2014/main" id="{8ECF65E2-82ED-4E11-98E1-D5E480343175}"/>
              </a:ext>
            </a:extLst>
          </p:cNvPr>
          <p:cNvSpPr>
            <a:spLocks noGrp="1"/>
          </p:cNvSpPr>
          <p:nvPr>
            <p:ph type="body" sz="quarter" idx="12"/>
          </p:nvPr>
        </p:nvSpPr>
        <p:spPr>
          <a:xfrm>
            <a:off x="291548" y="1809366"/>
            <a:ext cx="6157384" cy="611982"/>
          </a:xfrm>
        </p:spPr>
        <p:txBody>
          <a:bodyPr/>
          <a:lstStyle/>
          <a:p>
            <a:r>
              <a:rPr lang="en-US"/>
              <a:t>Community call</a:t>
            </a:r>
          </a:p>
        </p:txBody>
      </p:sp>
      <p:sp>
        <p:nvSpPr>
          <p:cNvPr id="5" name="Text Placeholder 4">
            <a:extLst>
              <a:ext uri="{FF2B5EF4-FFF2-40B4-BE49-F238E27FC236}">
                <a16:creationId xmlns:a16="http://schemas.microsoft.com/office/drawing/2014/main" id="{BF8F3C10-4EBF-45A3-84F6-5F0529D98447}"/>
              </a:ext>
            </a:extLst>
          </p:cNvPr>
          <p:cNvSpPr>
            <a:spLocks noGrp="1"/>
          </p:cNvSpPr>
          <p:nvPr>
            <p:ph type="body" sz="quarter" idx="13"/>
          </p:nvPr>
        </p:nvSpPr>
        <p:spPr/>
        <p:txBody>
          <a:bodyPr lIns="0" tIns="0" rIns="0" bIns="0" anchor="t"/>
          <a:lstStyle/>
          <a:p>
            <a:r>
              <a:rPr lang="en-US" sz="2100">
                <a:latin typeface="Segoe UI"/>
                <a:cs typeface="Segoe UI"/>
              </a:rPr>
              <a:t>June 8, 2022</a:t>
            </a:r>
          </a:p>
        </p:txBody>
      </p:sp>
      <p:sp>
        <p:nvSpPr>
          <p:cNvPr id="6" name="btfpLayoutConfig" hidden="1">
            <a:extLst>
              <a:ext uri="{FF2B5EF4-FFF2-40B4-BE49-F238E27FC236}">
                <a16:creationId xmlns:a16="http://schemas.microsoft.com/office/drawing/2014/main" id="{17308CF6-A3AB-4B85-97DB-CE60A660D1FE}"/>
              </a:ext>
            </a:extLst>
          </p:cNvPr>
          <p:cNvSpPr txBox="1"/>
          <p:nvPr/>
        </p:nvSpPr>
        <p:spPr>
          <a:xfrm>
            <a:off x="12700" y="12700"/>
            <a:ext cx="8890000" cy="107722"/>
          </a:xfrm>
          <a:prstGeom prst="rect">
            <a:avLst/>
          </a:prstGeom>
          <a:noFill/>
        </p:spPr>
        <p:txBody>
          <a:bodyPr vert="horz" rtlCol="0">
            <a:spAutoFit/>
          </a:bodyPr>
          <a:lstStyle/>
          <a:p>
            <a:r>
              <a:rPr lang="en-US" sz="100">
                <a:solidFill>
                  <a:srgbClr val="FFFFFF">
                    <a:alpha val="0"/>
                  </a:srgbClr>
                </a:solidFill>
              </a:rPr>
              <a:t>overall_1_132573879104528179 columns_1_132573879104528179 </a:t>
            </a:r>
          </a:p>
        </p:txBody>
      </p:sp>
      <p:pic>
        <p:nvPicPr>
          <p:cNvPr id="15" name="Picture 14" descr="A person wearing glasses&#10;&#10;Description automatically generated">
            <a:extLst>
              <a:ext uri="{FF2B5EF4-FFF2-40B4-BE49-F238E27FC236}">
                <a16:creationId xmlns:a16="http://schemas.microsoft.com/office/drawing/2014/main" id="{FD352DBB-AC28-327C-ED59-5BAD916502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0347" y="763096"/>
            <a:ext cx="1666613" cy="1659336"/>
          </a:xfrm>
          <a:prstGeom prst="rect">
            <a:avLst/>
          </a:prstGeom>
        </p:spPr>
      </p:pic>
      <p:pic>
        <p:nvPicPr>
          <p:cNvPr id="8" name="Picture 7" descr="A person posing for a picture&#10;&#10;Description automatically generated with low confidence">
            <a:extLst>
              <a:ext uri="{FF2B5EF4-FFF2-40B4-BE49-F238E27FC236}">
                <a16:creationId xmlns:a16="http://schemas.microsoft.com/office/drawing/2014/main" id="{8F654BE4-3533-180A-EE26-C79C7EE8FF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5340" y="1936315"/>
            <a:ext cx="1756059" cy="1647157"/>
          </a:xfrm>
          <a:prstGeom prst="rect">
            <a:avLst/>
          </a:prstGeom>
        </p:spPr>
      </p:pic>
      <p:pic>
        <p:nvPicPr>
          <p:cNvPr id="12" name="Picture 11" descr="A picture containing mirror, reflection, image&#10;&#10;Description automatically generated">
            <a:extLst>
              <a:ext uri="{FF2B5EF4-FFF2-40B4-BE49-F238E27FC236}">
                <a16:creationId xmlns:a16="http://schemas.microsoft.com/office/drawing/2014/main" id="{796CAA72-3516-6D85-4629-2BD8C7F483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1399" y="3660809"/>
            <a:ext cx="1679533" cy="1679533"/>
          </a:xfrm>
          <a:prstGeom prst="rect">
            <a:avLst/>
          </a:prstGeom>
        </p:spPr>
      </p:pic>
    </p:spTree>
    <p:extLst>
      <p:ext uri="{BB962C8B-B14F-4D97-AF65-F5344CB8AC3E}">
        <p14:creationId xmlns:p14="http://schemas.microsoft.com/office/powerpoint/2010/main" val="2103110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3">
            <a:extLst>
              <a:ext uri="{FF2B5EF4-FFF2-40B4-BE49-F238E27FC236}">
                <a16:creationId xmlns:a16="http://schemas.microsoft.com/office/drawing/2014/main" id="{2BD55E05-51A2-4173-A7FA-869DE4F7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345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5114B0A1-0CEC-32C4-D738-6AAF9A1C779A}"/>
              </a:ext>
            </a:extLst>
          </p:cNvPr>
          <p:cNvSpPr txBox="1">
            <a:spLocks/>
          </p:cNvSpPr>
          <p:nvPr/>
        </p:nvSpPr>
        <p:spPr>
          <a:xfrm>
            <a:off x="838200" y="621792"/>
            <a:ext cx="4795157" cy="5413248"/>
          </a:xfrm>
          <a:prstGeom prst="rect">
            <a:avLst/>
          </a:prstGeom>
        </p:spPr>
        <p:txBody>
          <a:bodyPr vert="horz" lIns="91440" tIns="45720" rIns="91440" bIns="45720" rtlCol="0" anchor="ctr">
            <a:normAutofit/>
          </a:bodyPr>
          <a:lst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spcAft>
                <a:spcPts val="600"/>
              </a:spcAft>
            </a:pPr>
            <a:r>
              <a:rPr lang="en-US" sz="5200" kern="1200">
                <a:solidFill>
                  <a:schemeClr val="bg1"/>
                </a:solidFill>
                <a:latin typeface="+mj-lt"/>
                <a:ea typeface="+mj-ea"/>
                <a:cs typeface="+mj-cs"/>
              </a:rPr>
              <a:t>Outlook Smart Alerts</a:t>
            </a:r>
          </a:p>
        </p:txBody>
      </p:sp>
      <p:sp>
        <p:nvSpPr>
          <p:cNvPr id="9" name="TextBox 8">
            <a:extLst>
              <a:ext uri="{FF2B5EF4-FFF2-40B4-BE49-F238E27FC236}">
                <a16:creationId xmlns:a16="http://schemas.microsoft.com/office/drawing/2014/main" id="{5209EA5D-A636-3586-039E-92DCEE06EA35}"/>
              </a:ext>
            </a:extLst>
          </p:cNvPr>
          <p:cNvSpPr txBox="1"/>
          <p:nvPr/>
        </p:nvSpPr>
        <p:spPr>
          <a:xfrm>
            <a:off x="6521451" y="829642"/>
            <a:ext cx="4832349" cy="519871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900"/>
              <a:t>Event-based activation feature that allows logic to run after a user selects</a:t>
            </a:r>
            <a:r>
              <a:rPr lang="en-US" sz="1900" b="1"/>
              <a:t> Send</a:t>
            </a:r>
            <a:r>
              <a:rPr lang="en-US" sz="1900"/>
              <a:t> from an ​Outlook message or appointment.</a:t>
            </a:r>
            <a:endParaRPr lang="en-US">
              <a:ea typeface="Calibri" panose="020F0502020204030204"/>
              <a:cs typeface="Calibri" panose="020F0502020204030204"/>
            </a:endParaRPr>
          </a:p>
          <a:p>
            <a:pPr indent="-228600">
              <a:lnSpc>
                <a:spcPct val="90000"/>
              </a:lnSpc>
              <a:spcAft>
                <a:spcPts val="600"/>
              </a:spcAft>
              <a:buFont typeface="Arial" panose="020B0604020202020204" pitchFamily="34" charset="0"/>
              <a:buChar char="•"/>
            </a:pPr>
            <a:endParaRPr lang="en-US" sz="1900"/>
          </a:p>
          <a:p>
            <a:pPr indent="-228600">
              <a:lnSpc>
                <a:spcPct val="90000"/>
              </a:lnSpc>
              <a:spcAft>
                <a:spcPts val="600"/>
              </a:spcAft>
              <a:buFont typeface="Arial" panose="020B0604020202020204" pitchFamily="34" charset="0"/>
              <a:buChar char="•"/>
            </a:pPr>
            <a:r>
              <a:rPr lang="en-US" sz="1900"/>
              <a:t>Activated by the </a:t>
            </a:r>
            <a:r>
              <a:rPr lang="en-US" sz="1900" b="1" err="1"/>
              <a:t>OnMessageSend</a:t>
            </a:r>
            <a:r>
              <a:rPr lang="en-US" sz="1900"/>
              <a:t> and </a:t>
            </a:r>
            <a:r>
              <a:rPr lang="en-US" sz="1900" b="1" err="1"/>
              <a:t>OnAppointmentSend</a:t>
            </a:r>
            <a:r>
              <a:rPr lang="en-US" sz="1900" b="1"/>
              <a:t> </a:t>
            </a:r>
            <a:r>
              <a:rPr lang="en-US" sz="1900"/>
              <a:t>events.</a:t>
            </a:r>
          </a:p>
          <a:p>
            <a:pPr indent="-228600">
              <a:lnSpc>
                <a:spcPct val="90000"/>
              </a:lnSpc>
              <a:spcAft>
                <a:spcPts val="600"/>
              </a:spcAft>
              <a:buFont typeface="Arial" panose="020B0604020202020204" pitchFamily="34" charset="0"/>
              <a:buChar char="•"/>
            </a:pPr>
            <a:endParaRPr lang="en-US" sz="1900"/>
          </a:p>
          <a:p>
            <a:pPr indent="-228600">
              <a:lnSpc>
                <a:spcPct val="90000"/>
              </a:lnSpc>
              <a:spcAft>
                <a:spcPts val="600"/>
              </a:spcAft>
              <a:buFont typeface="Arial" panose="020B0604020202020204" pitchFamily="34" charset="0"/>
              <a:buChar char="•"/>
            </a:pPr>
            <a:r>
              <a:rPr lang="en-US" sz="1900"/>
              <a:t>Sample scenarios include:</a:t>
            </a:r>
          </a:p>
          <a:p>
            <a:pPr marL="742950" lvl="1" indent="-228600">
              <a:lnSpc>
                <a:spcPct val="90000"/>
              </a:lnSpc>
              <a:spcAft>
                <a:spcPts val="600"/>
              </a:spcAft>
              <a:buFont typeface="Arial" panose="020B0604020202020204" pitchFamily="34" charset="0"/>
              <a:buChar char="•"/>
            </a:pPr>
            <a:r>
              <a:rPr lang="en-US" sz="1900"/>
              <a:t>Verifying that the correct signature is used.</a:t>
            </a:r>
          </a:p>
          <a:p>
            <a:pPr marL="742950" lvl="1" indent="-228600">
              <a:lnSpc>
                <a:spcPct val="90000"/>
              </a:lnSpc>
              <a:spcAft>
                <a:spcPts val="600"/>
              </a:spcAft>
              <a:buFont typeface="Arial" panose="020B0604020202020204" pitchFamily="34" charset="0"/>
              <a:buChar char="•"/>
            </a:pPr>
            <a:r>
              <a:rPr lang="en-US" sz="1900"/>
              <a:t>Verifying that a sensitivity label is applied.</a:t>
            </a:r>
          </a:p>
          <a:p>
            <a:pPr marL="742950" lvl="1" indent="-228600">
              <a:lnSpc>
                <a:spcPct val="90000"/>
              </a:lnSpc>
              <a:spcAft>
                <a:spcPts val="600"/>
              </a:spcAft>
              <a:buFont typeface="Arial" panose="020B0604020202020204" pitchFamily="34" charset="0"/>
              <a:buChar char="•"/>
            </a:pPr>
            <a:r>
              <a:rPr lang="en-US" sz="1900"/>
              <a:t>Verifying that the correct color categories are applied.</a:t>
            </a:r>
          </a:p>
          <a:p>
            <a:pPr marL="742950" lvl="1" indent="-228600">
              <a:lnSpc>
                <a:spcPct val="90000"/>
              </a:lnSpc>
              <a:spcAft>
                <a:spcPts val="600"/>
              </a:spcAft>
              <a:buFont typeface="Arial" panose="020B0604020202020204" pitchFamily="34" charset="0"/>
              <a:buChar char="•"/>
            </a:pPr>
            <a:endParaRPr lang="en-US" sz="1900"/>
          </a:p>
          <a:p>
            <a:pPr indent="-228600">
              <a:lnSpc>
                <a:spcPct val="90000"/>
              </a:lnSpc>
              <a:spcAft>
                <a:spcPts val="600"/>
              </a:spcAft>
              <a:buFont typeface="Arial" panose="020B0604020202020204" pitchFamily="34" charset="0"/>
              <a:buChar char="•"/>
            </a:pPr>
            <a:r>
              <a:rPr lang="en-US" sz="1900"/>
              <a:t>Feature is currently in preview on Windows.</a:t>
            </a:r>
          </a:p>
          <a:p>
            <a:pPr indent="-228600">
              <a:lnSpc>
                <a:spcPct val="90000"/>
              </a:lnSpc>
              <a:spcAft>
                <a:spcPts val="600"/>
              </a:spcAft>
              <a:buFont typeface="Arial" panose="020B0604020202020204" pitchFamily="34" charset="0"/>
              <a:buChar char="•"/>
            </a:pPr>
            <a:endParaRPr lang="en-US" sz="1900"/>
          </a:p>
        </p:txBody>
      </p:sp>
    </p:spTree>
    <p:extLst>
      <p:ext uri="{BB962C8B-B14F-4D97-AF65-F5344CB8AC3E}">
        <p14:creationId xmlns:p14="http://schemas.microsoft.com/office/powerpoint/2010/main" val="208956541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0">
            <a:extLst>
              <a:ext uri="{FF2B5EF4-FFF2-40B4-BE49-F238E27FC236}">
                <a16:creationId xmlns:a16="http://schemas.microsoft.com/office/drawing/2014/main" id="{18FD74D4-C0F3-4E5B-9628-885593F0B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5114B0A1-0CEC-32C4-D738-6AAF9A1C779A}"/>
              </a:ext>
            </a:extLst>
          </p:cNvPr>
          <p:cNvSpPr txBox="1">
            <a:spLocks/>
          </p:cNvSpPr>
          <p:nvPr/>
        </p:nvSpPr>
        <p:spPr>
          <a:xfrm>
            <a:off x="1197864" y="901283"/>
            <a:ext cx="4898135" cy="1346693"/>
          </a:xfrm>
          <a:prstGeom prst="rect">
            <a:avLst/>
          </a:prstGeom>
        </p:spPr>
        <p:txBody>
          <a:bodyPr vert="horz" lIns="91440" tIns="45720" rIns="91440" bIns="45720" rtlCol="0" anchor="ctr">
            <a:normAutofit/>
          </a:bodyPr>
          <a:lst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spcAft>
                <a:spcPts val="600"/>
              </a:spcAft>
            </a:pPr>
            <a:r>
              <a:rPr lang="en-US" sz="4000" kern="1200">
                <a:solidFill>
                  <a:schemeClr val="tx1"/>
                </a:solidFill>
                <a:latin typeface="+mj-lt"/>
                <a:ea typeface="+mj-ea"/>
                <a:cs typeface="+mj-cs"/>
              </a:rPr>
              <a:t>Outlook Smart Alerts Office Add-ins sample</a:t>
            </a:r>
          </a:p>
        </p:txBody>
      </p:sp>
      <p:sp>
        <p:nvSpPr>
          <p:cNvPr id="26" name="Rectangle 22">
            <a:extLst>
              <a:ext uri="{FF2B5EF4-FFF2-40B4-BE49-F238E27FC236}">
                <a16:creationId xmlns:a16="http://schemas.microsoft.com/office/drawing/2014/main" id="{067CFD9A-AD7C-42E8-898D-F51A83B12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209EA5D-A636-3586-039E-92DCEE06EA35}"/>
              </a:ext>
            </a:extLst>
          </p:cNvPr>
          <p:cNvSpPr txBox="1"/>
          <p:nvPr/>
        </p:nvSpPr>
        <p:spPr>
          <a:xfrm>
            <a:off x="1197864" y="2408844"/>
            <a:ext cx="4878978" cy="363534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lnSpcReduction="10000"/>
          </a:bodyPr>
          <a:lstStyle/>
          <a:p>
            <a:pPr marL="400050" indent="-342900">
              <a:lnSpc>
                <a:spcPct val="90000"/>
              </a:lnSpc>
              <a:spcAft>
                <a:spcPts val="600"/>
              </a:spcAft>
              <a:buFont typeface="Arial"/>
              <a:buChar char="•"/>
            </a:pPr>
            <a:r>
              <a:rPr lang="en-US" sz="2000"/>
              <a:t>Verifies that required color categories are applied to a new message or appointment before it's sent.</a:t>
            </a:r>
            <a:br>
              <a:rPr lang="en-US" sz="2000"/>
            </a:br>
            <a:endParaRPr lang="en-US" sz="2000">
              <a:ea typeface="Calibri"/>
              <a:cs typeface="Calibri"/>
            </a:endParaRPr>
          </a:p>
          <a:p>
            <a:pPr marL="400050" indent="-342900">
              <a:lnSpc>
                <a:spcPct val="90000"/>
              </a:lnSpc>
              <a:spcAft>
                <a:spcPts val="600"/>
              </a:spcAft>
              <a:buFont typeface="Arial"/>
              <a:buChar char="•"/>
            </a:pPr>
            <a:r>
              <a:rPr lang="en-US" sz="2000"/>
              <a:t>Required categories are based on specific keywords in the message or appointment's subject and body.</a:t>
            </a:r>
          </a:p>
          <a:p>
            <a:pPr marL="400050" indent="-342900">
              <a:lnSpc>
                <a:spcPct val="90000"/>
              </a:lnSpc>
              <a:spcAft>
                <a:spcPts val="600"/>
              </a:spcAft>
              <a:buFont typeface="Arial"/>
              <a:buChar char="•"/>
            </a:pPr>
            <a:endParaRPr lang="en-US" sz="2000"/>
          </a:p>
          <a:p>
            <a:pPr marL="400050" indent="-342900">
              <a:lnSpc>
                <a:spcPct val="90000"/>
              </a:lnSpc>
              <a:spcAft>
                <a:spcPts val="600"/>
              </a:spcAft>
              <a:buFont typeface="Arial"/>
              <a:buChar char="•"/>
            </a:pPr>
            <a:r>
              <a:rPr lang="en-US" sz="2000"/>
              <a:t>Uses the </a:t>
            </a:r>
            <a:r>
              <a:rPr lang="en-US" sz="2000" err="1">
                <a:latin typeface="Courier New" panose="02070309020205020404" pitchFamily="49" charset="0"/>
                <a:cs typeface="Courier New" panose="02070309020205020404" pitchFamily="49" charset="0"/>
              </a:rPr>
              <a:t>SoftBlock</a:t>
            </a:r>
            <a:r>
              <a:rPr lang="en-US" sz="2000"/>
              <a:t> </a:t>
            </a:r>
            <a:r>
              <a:rPr lang="en-US" sz="2000" err="1"/>
              <a:t>SendMode</a:t>
            </a:r>
            <a:r>
              <a:rPr lang="en-US" sz="2000"/>
              <a:t> option for messages and </a:t>
            </a:r>
            <a:r>
              <a:rPr lang="en-US" sz="2000">
                <a:latin typeface="Courier New" panose="02070309020205020404" pitchFamily="49" charset="0"/>
                <a:cs typeface="Courier New" panose="02070309020205020404" pitchFamily="49" charset="0"/>
              </a:rPr>
              <a:t>Block</a:t>
            </a:r>
            <a:r>
              <a:rPr lang="en-US" sz="2000"/>
              <a:t> for appointments.</a:t>
            </a:r>
            <a:br>
              <a:rPr lang="en-US" sz="2000"/>
            </a:br>
            <a:endParaRPr lang="en-US" sz="2000">
              <a:ea typeface="Calibri" panose="020F0502020204030204"/>
              <a:cs typeface="Calibri" panose="020F0502020204030204"/>
            </a:endParaRPr>
          </a:p>
          <a:p>
            <a:pPr marL="285750" indent="-228600">
              <a:lnSpc>
                <a:spcPct val="90000"/>
              </a:lnSpc>
              <a:spcAft>
                <a:spcPts val="600"/>
              </a:spcAft>
              <a:buFont typeface="Arial" panose="020B0604020202020204" pitchFamily="34" charset="0"/>
              <a:buChar char="•"/>
            </a:pPr>
            <a:endParaRPr lang="en-US" sz="2000"/>
          </a:p>
          <a:p>
            <a:pPr marL="285750" indent="-228600">
              <a:lnSpc>
                <a:spcPct val="90000"/>
              </a:lnSpc>
              <a:spcAft>
                <a:spcPts val="600"/>
              </a:spcAft>
              <a:buFont typeface="Arial" panose="020B0604020202020204" pitchFamily="34" charset="0"/>
              <a:buChar char="•"/>
            </a:pPr>
            <a:endParaRPr lang="en-US" sz="2000"/>
          </a:p>
        </p:txBody>
      </p:sp>
      <p:pic>
        <p:nvPicPr>
          <p:cNvPr id="2" name="Picture 2" descr="Outlook Smart Alerts prompting the user to add a required color category to the appointment.">
            <a:extLst>
              <a:ext uri="{FF2B5EF4-FFF2-40B4-BE49-F238E27FC236}">
                <a16:creationId xmlns:a16="http://schemas.microsoft.com/office/drawing/2014/main" id="{E9FCFAB9-6C55-54CC-6127-F150E8B0FA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52330" y="1875100"/>
            <a:ext cx="4738918" cy="3103990"/>
          </a:xfrm>
          <a:prstGeom prst="rect">
            <a:avLst/>
          </a:prstGeom>
          <a:effectLst>
            <a:outerShdw blurRad="406400" dist="317500" dir="5400000" sx="89000" sy="89000" rotWithShape="0">
              <a:prstClr val="black">
                <a:alpha val="15000"/>
              </a:prstClr>
            </a:outerShdw>
          </a:effectLst>
        </p:spPr>
      </p:pic>
      <p:sp>
        <p:nvSpPr>
          <p:cNvPr id="3" name="TextBox 2">
            <a:extLst>
              <a:ext uri="{FF2B5EF4-FFF2-40B4-BE49-F238E27FC236}">
                <a16:creationId xmlns:a16="http://schemas.microsoft.com/office/drawing/2014/main" id="{DB8272DB-1A63-9CBC-9813-B4CB6C0DE59D}"/>
              </a:ext>
            </a:extLst>
          </p:cNvPr>
          <p:cNvSpPr txBox="1"/>
          <p:nvPr/>
        </p:nvSpPr>
        <p:spPr>
          <a:xfrm>
            <a:off x="1197863" y="5772051"/>
            <a:ext cx="109315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Segoe UI"/>
                <a:cs typeface="Segoe UI"/>
              </a:rPr>
              <a:t>Sample: </a:t>
            </a:r>
            <a:r>
              <a:rPr lang="en-US">
                <a:solidFill>
                  <a:srgbClr val="0563C1"/>
                </a:solidFill>
                <a:latin typeface="Calibri Light"/>
                <a:cs typeface="Segoe UI"/>
                <a:hlinkClick r:id="rId4"/>
              </a:rPr>
              <a:t>https://github.com/OfficeDev/Office-Add-in-samples/tree/main/Samples/outlook-check-item-categories</a:t>
            </a:r>
            <a:endParaRPr lang="en-US"/>
          </a:p>
        </p:txBody>
      </p:sp>
    </p:spTree>
    <p:extLst>
      <p:ext uri="{BB962C8B-B14F-4D97-AF65-F5344CB8AC3E}">
        <p14:creationId xmlns:p14="http://schemas.microsoft.com/office/powerpoint/2010/main" val="138522193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0">
            <a:extLst>
              <a:ext uri="{FF2B5EF4-FFF2-40B4-BE49-F238E27FC236}">
                <a16:creationId xmlns:a16="http://schemas.microsoft.com/office/drawing/2014/main" id="{18FD74D4-C0F3-4E5B-9628-885593F0B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5114B0A1-0CEC-32C4-D738-6AAF9A1C779A}"/>
              </a:ext>
            </a:extLst>
          </p:cNvPr>
          <p:cNvSpPr txBox="1">
            <a:spLocks/>
          </p:cNvSpPr>
          <p:nvPr/>
        </p:nvSpPr>
        <p:spPr>
          <a:xfrm>
            <a:off x="1197864" y="901283"/>
            <a:ext cx="4898135" cy="1346693"/>
          </a:xfrm>
          <a:prstGeom prst="rect">
            <a:avLst/>
          </a:prstGeom>
        </p:spPr>
        <p:txBody>
          <a:bodyPr vert="horz" lIns="91440" tIns="45720" rIns="91440" bIns="45720" rtlCol="0" anchor="ctr">
            <a:normAutofit/>
          </a:bodyPr>
          <a:lst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spcAft>
                <a:spcPts val="600"/>
              </a:spcAft>
            </a:pPr>
            <a:r>
              <a:rPr lang="en-US" sz="4000">
                <a:solidFill>
                  <a:schemeClr val="tx1"/>
                </a:solidFill>
                <a:ea typeface="+mj-ea"/>
                <a:cs typeface="+mj-cs"/>
              </a:rPr>
              <a:t>Key parts of the manifest</a:t>
            </a:r>
            <a:endParaRPr lang="en-US">
              <a:ea typeface="+mj-ea"/>
              <a:cs typeface="+mj-cs"/>
            </a:endParaRPr>
          </a:p>
        </p:txBody>
      </p:sp>
      <p:sp>
        <p:nvSpPr>
          <p:cNvPr id="26" name="Rectangle 22">
            <a:extLst>
              <a:ext uri="{FF2B5EF4-FFF2-40B4-BE49-F238E27FC236}">
                <a16:creationId xmlns:a16="http://schemas.microsoft.com/office/drawing/2014/main" id="{067CFD9A-AD7C-42E8-898D-F51A83B12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209EA5D-A636-3586-039E-92DCEE06EA35}"/>
              </a:ext>
            </a:extLst>
          </p:cNvPr>
          <p:cNvSpPr txBox="1"/>
          <p:nvPr/>
        </p:nvSpPr>
        <p:spPr>
          <a:xfrm>
            <a:off x="1197865" y="2215221"/>
            <a:ext cx="4897714" cy="234243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lnSpcReduction="10000"/>
          </a:bodyPr>
          <a:lstStyle/>
          <a:p>
            <a:pPr marL="285750" indent="-285750">
              <a:buFont typeface="Arial"/>
              <a:buChar char="•"/>
            </a:pPr>
            <a:r>
              <a:rPr lang="en-US" sz="2000"/>
              <a:t>Uses the </a:t>
            </a:r>
            <a:r>
              <a:rPr lang="en-US" sz="2000" b="1">
                <a:latin typeface="Courier New"/>
                <a:cs typeface="Courier New"/>
              </a:rPr>
              <a:t>&lt;</a:t>
            </a:r>
            <a:r>
              <a:rPr lang="en-US" sz="2000" b="1" err="1">
                <a:latin typeface="Courier New"/>
                <a:cs typeface="Courier New"/>
              </a:rPr>
              <a:t>LaunchEvents</a:t>
            </a:r>
            <a:r>
              <a:rPr lang="en-US" sz="2000" b="1">
                <a:latin typeface="Courier New"/>
                <a:cs typeface="Courier New"/>
              </a:rPr>
              <a:t>&gt;</a:t>
            </a:r>
            <a:r>
              <a:rPr lang="en-US" sz="2000"/>
              <a:t> element in the manifest.</a:t>
            </a:r>
            <a:endParaRPr lang="en-US" sz="2000">
              <a:ea typeface="+mn-lt"/>
              <a:cs typeface="+mn-lt"/>
            </a:endParaRPr>
          </a:p>
          <a:p>
            <a:pPr marL="285750" indent="-285750">
              <a:buFont typeface="Arial"/>
              <a:buChar char="•"/>
            </a:pPr>
            <a:endParaRPr lang="en-US" sz="2000">
              <a:ea typeface="+mn-lt"/>
              <a:cs typeface="+mn-lt"/>
            </a:endParaRPr>
          </a:p>
          <a:p>
            <a:pPr marL="285750" indent="-285750">
              <a:buFont typeface="Arial"/>
              <a:buChar char="•"/>
            </a:pPr>
            <a:r>
              <a:rPr lang="en-US" sz="2000" b="1"/>
              <a:t>Three </a:t>
            </a:r>
            <a:r>
              <a:rPr lang="en-US" sz="2000" b="1" err="1"/>
              <a:t>SendMode</a:t>
            </a:r>
            <a:r>
              <a:rPr lang="en-US" sz="2000" b="1"/>
              <a:t> options </a:t>
            </a:r>
            <a:r>
              <a:rPr lang="en-US" sz="2000"/>
              <a:t>available.</a:t>
            </a:r>
            <a:endParaRPr lang="en-US" sz="2000">
              <a:ea typeface="+mn-lt"/>
              <a:cs typeface="+mn-lt"/>
            </a:endParaRPr>
          </a:p>
          <a:p>
            <a:pPr marL="742950" lvl="1" indent="-285750">
              <a:buFont typeface="Arial,Sans-Serif"/>
              <a:buChar char="•"/>
            </a:pPr>
            <a:r>
              <a:rPr lang="en-US" sz="2000" err="1">
                <a:latin typeface="Courier New"/>
                <a:cs typeface="Courier New"/>
              </a:rPr>
              <a:t>PromptUser</a:t>
            </a:r>
            <a:endParaRPr lang="en-US" sz="2000" err="1">
              <a:ea typeface="+mn-lt"/>
              <a:cs typeface="+mn-lt"/>
            </a:endParaRPr>
          </a:p>
          <a:p>
            <a:pPr marL="742950" lvl="1" indent="-285750">
              <a:buFont typeface="Arial,Sans-Serif"/>
              <a:buChar char="•"/>
            </a:pPr>
            <a:r>
              <a:rPr lang="en-US" sz="2000" err="1">
                <a:latin typeface="Courier New"/>
                <a:cs typeface="Courier New"/>
              </a:rPr>
              <a:t>SoftBlock</a:t>
            </a:r>
            <a:endParaRPr lang="en-US" sz="2000" err="1">
              <a:ea typeface="+mn-lt"/>
              <a:cs typeface="+mn-lt"/>
            </a:endParaRPr>
          </a:p>
          <a:p>
            <a:pPr marL="742950" lvl="1" indent="-285750">
              <a:buFont typeface="Arial,Sans-Serif"/>
              <a:buChar char="•"/>
            </a:pPr>
            <a:r>
              <a:rPr lang="en-US" sz="2000">
                <a:latin typeface="Courier New"/>
                <a:cs typeface="Courier New"/>
              </a:rPr>
              <a:t>Block</a:t>
            </a:r>
            <a:br>
              <a:rPr lang="en-US" sz="2000"/>
            </a:br>
            <a:endParaRPr lang="en-US" sz="2000">
              <a:ea typeface="Calibri" panose="020F0502020204030204"/>
              <a:cs typeface="Calibri" panose="020F0502020204030204"/>
            </a:endParaRPr>
          </a:p>
          <a:p>
            <a:pPr marL="285750" indent="-228600">
              <a:lnSpc>
                <a:spcPct val="90000"/>
              </a:lnSpc>
              <a:spcAft>
                <a:spcPts val="600"/>
              </a:spcAft>
              <a:buFont typeface="Arial" panose="020B0604020202020204" pitchFamily="34" charset="0"/>
              <a:buChar char="•"/>
            </a:pPr>
            <a:endParaRPr lang="en-US" sz="2000"/>
          </a:p>
          <a:p>
            <a:pPr marL="285750" indent="-228600">
              <a:lnSpc>
                <a:spcPct val="90000"/>
              </a:lnSpc>
              <a:spcAft>
                <a:spcPts val="600"/>
              </a:spcAft>
              <a:buFont typeface="Arial" panose="020B0604020202020204" pitchFamily="34" charset="0"/>
              <a:buChar char="•"/>
            </a:pPr>
            <a:endParaRPr lang="en-US" sz="2000"/>
          </a:p>
        </p:txBody>
      </p:sp>
      <p:pic>
        <p:nvPicPr>
          <p:cNvPr id="5" name="Picture 2" descr="The LaunchEvent element in the manifest configures the add-in to activate on the OnNewMessageCompose, OnNewAppointmentOrganizer, OnMessageSend, and OnAppointmentSend events.">
            <a:extLst>
              <a:ext uri="{FF2B5EF4-FFF2-40B4-BE49-F238E27FC236}">
                <a16:creationId xmlns:a16="http://schemas.microsoft.com/office/drawing/2014/main" id="{F640A177-4188-316B-99FB-4EAA2C5EE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9953" y="4802545"/>
            <a:ext cx="6671872" cy="11638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9015327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0">
            <a:extLst>
              <a:ext uri="{FF2B5EF4-FFF2-40B4-BE49-F238E27FC236}">
                <a16:creationId xmlns:a16="http://schemas.microsoft.com/office/drawing/2014/main" id="{18FD74D4-C0F3-4E5B-9628-885593F0B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5114B0A1-0CEC-32C4-D738-6AAF9A1C779A}"/>
              </a:ext>
            </a:extLst>
          </p:cNvPr>
          <p:cNvSpPr txBox="1">
            <a:spLocks/>
          </p:cNvSpPr>
          <p:nvPr/>
        </p:nvSpPr>
        <p:spPr>
          <a:xfrm>
            <a:off x="1197863" y="895038"/>
            <a:ext cx="6172299" cy="1359184"/>
          </a:xfrm>
          <a:prstGeom prst="rect">
            <a:avLst/>
          </a:prstGeom>
        </p:spPr>
        <p:txBody>
          <a:bodyPr vert="horz" lIns="91440" tIns="45720" rIns="91440" bIns="45720" rtlCol="0" anchor="ctr">
            <a:normAutofit/>
          </a:bodyPr>
          <a:lst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spcAft>
                <a:spcPts val="600"/>
              </a:spcAft>
            </a:pPr>
            <a:r>
              <a:rPr lang="en-US" sz="4000">
                <a:solidFill>
                  <a:schemeClr val="tx1"/>
                </a:solidFill>
                <a:ea typeface="+mj-ea"/>
                <a:cs typeface="+mj-cs"/>
              </a:rPr>
              <a:t>Key parts of the event handler</a:t>
            </a:r>
            <a:endParaRPr lang="en-US">
              <a:solidFill>
                <a:schemeClr val="tx1"/>
              </a:solidFill>
              <a:ea typeface="+mj-ea"/>
              <a:cs typeface="+mj-cs"/>
            </a:endParaRPr>
          </a:p>
        </p:txBody>
      </p:sp>
      <p:sp>
        <p:nvSpPr>
          <p:cNvPr id="26" name="Rectangle 22">
            <a:extLst>
              <a:ext uri="{FF2B5EF4-FFF2-40B4-BE49-F238E27FC236}">
                <a16:creationId xmlns:a16="http://schemas.microsoft.com/office/drawing/2014/main" id="{067CFD9A-AD7C-42E8-898D-F51A83B12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93702D1-1DD0-4874-A845-2B7AF53416EB}"/>
              </a:ext>
            </a:extLst>
          </p:cNvPr>
          <p:cNvSpPr txBox="1"/>
          <p:nvPr/>
        </p:nvSpPr>
        <p:spPr>
          <a:xfrm>
            <a:off x="1219325" y="2071039"/>
            <a:ext cx="934822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ea typeface="Calibri" panose="020F0502020204030204"/>
                <a:cs typeface="Calibri" panose="020F0502020204030204"/>
              </a:rPr>
              <a:t>Uses the </a:t>
            </a:r>
            <a:r>
              <a:rPr lang="en-US" sz="2000" b="1" err="1">
                <a:latin typeface="Courier New"/>
                <a:ea typeface="Calibri" panose="020F0502020204030204"/>
                <a:cs typeface="Calibri" panose="020F0502020204030204"/>
              </a:rPr>
              <a:t>Office.actions.associate</a:t>
            </a:r>
            <a:r>
              <a:rPr lang="en-US" sz="2000">
                <a:ea typeface="Calibri" panose="020F0502020204030204"/>
                <a:cs typeface="Calibri" panose="020F0502020204030204"/>
              </a:rPr>
              <a:t> method to register the event handlers.</a:t>
            </a:r>
          </a:p>
        </p:txBody>
      </p:sp>
      <p:pic>
        <p:nvPicPr>
          <p:cNvPr id="6" name="Picture 2" descr="Office.actions.associate maps the function ID in the manifest to the JavaScript event handler.">
            <a:extLst>
              <a:ext uri="{FF2B5EF4-FFF2-40B4-BE49-F238E27FC236}">
                <a16:creationId xmlns:a16="http://schemas.microsoft.com/office/drawing/2014/main" id="{75FF9791-2140-0A99-A878-2FC3D5A14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1150" y="2637607"/>
            <a:ext cx="5728740" cy="850688"/>
          </a:xfrm>
          <a:prstGeom prst="rect">
            <a:avLst/>
          </a:prstGeom>
        </p:spPr>
      </p:pic>
      <p:pic>
        <p:nvPicPr>
          <p:cNvPr id="8" name="Picture 4" descr="The event.completed method indicates that the handler has completed running the code.">
            <a:extLst>
              <a:ext uri="{FF2B5EF4-FFF2-40B4-BE49-F238E27FC236}">
                <a16:creationId xmlns:a16="http://schemas.microsoft.com/office/drawing/2014/main" id="{E5654231-1DFC-4C7E-4DFE-FA23CD0D51F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570220" y="4352065"/>
            <a:ext cx="5728720" cy="208874"/>
          </a:xfrm>
          <a:prstGeom prst="rect">
            <a:avLst/>
          </a:prstGeom>
        </p:spPr>
      </p:pic>
      <p:sp>
        <p:nvSpPr>
          <p:cNvPr id="12" name="TextBox 11">
            <a:extLst>
              <a:ext uri="{FF2B5EF4-FFF2-40B4-BE49-F238E27FC236}">
                <a16:creationId xmlns:a16="http://schemas.microsoft.com/office/drawing/2014/main" id="{663FC10F-B4AB-96BA-4475-AE68105A6428}"/>
              </a:ext>
            </a:extLst>
          </p:cNvPr>
          <p:cNvSpPr txBox="1"/>
          <p:nvPr/>
        </p:nvSpPr>
        <p:spPr>
          <a:xfrm>
            <a:off x="1219324" y="3769924"/>
            <a:ext cx="934822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ea typeface="Calibri" panose="020F0502020204030204"/>
                <a:cs typeface="Calibri" panose="020F0502020204030204"/>
              </a:rPr>
              <a:t>Calls </a:t>
            </a:r>
            <a:r>
              <a:rPr lang="en-US" sz="2000">
                <a:latin typeface="Calibri"/>
                <a:ea typeface="Calibri" panose="020F0502020204030204"/>
                <a:cs typeface="Calibri" panose="020F0502020204030204"/>
              </a:rPr>
              <a:t>the </a:t>
            </a:r>
            <a:r>
              <a:rPr lang="en-US" sz="2000" b="1" err="1">
                <a:latin typeface="Courier New"/>
                <a:ea typeface="Calibri" panose="020F0502020204030204"/>
                <a:cs typeface="Calibri" panose="020F0502020204030204"/>
              </a:rPr>
              <a:t>event.completed</a:t>
            </a:r>
            <a:r>
              <a:rPr lang="en-US" sz="2000">
                <a:latin typeface="Courier New"/>
                <a:ea typeface="Calibri" panose="020F0502020204030204"/>
                <a:cs typeface="Calibri" panose="020F0502020204030204"/>
              </a:rPr>
              <a:t> </a:t>
            </a:r>
            <a:r>
              <a:rPr lang="en-US" sz="2000">
                <a:latin typeface="calibri"/>
                <a:cs typeface="Calibri" panose="020F0502020204030204"/>
              </a:rPr>
              <a:t>method to indicate handler code completion.</a:t>
            </a:r>
            <a:endParaRPr lang="en-US" sz="2000">
              <a:ea typeface="Calibri"/>
              <a:cs typeface="Calibri"/>
            </a:endParaRPr>
          </a:p>
        </p:txBody>
      </p:sp>
    </p:spTree>
    <p:extLst>
      <p:ext uri="{BB962C8B-B14F-4D97-AF65-F5344CB8AC3E}">
        <p14:creationId xmlns:p14="http://schemas.microsoft.com/office/powerpoint/2010/main" val="155397342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creen Recording 5">
            <a:hlinkClick r:id="" action="ppaction://media"/>
            <a:extLst>
              <a:ext uri="{FF2B5EF4-FFF2-40B4-BE49-F238E27FC236}">
                <a16:creationId xmlns:a16="http://schemas.microsoft.com/office/drawing/2014/main" id="{D32028CB-F568-AA19-5EA2-83797C72BE2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11200" y="0"/>
            <a:ext cx="10769600" cy="6858000"/>
          </a:xfrm>
          <a:prstGeom prst="rect">
            <a:avLst/>
          </a:prstGeom>
        </p:spPr>
      </p:pic>
    </p:spTree>
    <p:extLst>
      <p:ext uri="{BB962C8B-B14F-4D97-AF65-F5344CB8AC3E}">
        <p14:creationId xmlns:p14="http://schemas.microsoft.com/office/powerpoint/2010/main" val="70084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73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mute="1">
                <p:cTn id="12"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5114B0A1-0CEC-32C4-D738-6AAF9A1C779A}"/>
              </a:ext>
            </a:extLst>
          </p:cNvPr>
          <p:cNvSpPr txBox="1">
            <a:spLocks/>
          </p:cNvSpPr>
          <p:nvPr/>
        </p:nvSpPr>
        <p:spPr>
          <a:xfrm>
            <a:off x="594360" y="637125"/>
            <a:ext cx="3802276" cy="5256371"/>
          </a:xfrm>
        </p:spPr>
        <p:txBody>
          <a:bodyPr vert="horz" lIns="91440" tIns="45720" rIns="91440" bIns="45720" rtlCol="0" anchor="ctr">
            <a:normAutofit/>
          </a:bodyPr>
          <a:lst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spcAft>
                <a:spcPts val="600"/>
              </a:spcAft>
            </a:pPr>
            <a:r>
              <a:rPr lang="en-US" sz="4800" kern="1200">
                <a:solidFill>
                  <a:schemeClr val="bg1"/>
                </a:solidFill>
                <a:latin typeface="+mj-lt"/>
                <a:ea typeface="+mj-ea"/>
                <a:cs typeface="+mj-cs"/>
              </a:rPr>
              <a:t>Resources</a:t>
            </a:r>
          </a:p>
        </p:txBody>
      </p:sp>
      <p:graphicFrame>
        <p:nvGraphicFramePr>
          <p:cNvPr id="42" name="TextBox 39">
            <a:extLst>
              <a:ext uri="{FF2B5EF4-FFF2-40B4-BE49-F238E27FC236}">
                <a16:creationId xmlns:a16="http://schemas.microsoft.com/office/drawing/2014/main" id="{F75F42D2-4FB1-A0A0-1F15-967CA49B0417}"/>
              </a:ext>
            </a:extLst>
          </p:cNvPr>
          <p:cNvGraphicFramePr/>
          <p:nvPr>
            <p:extLst>
              <p:ext uri="{D42A27DB-BD31-4B8C-83A1-F6EECF244321}">
                <p14:modId xmlns:p14="http://schemas.microsoft.com/office/powerpoint/2010/main" val="582723003"/>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4021416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9BD24FA-E26A-4790-9925-73E6E60A02B0}"/>
              </a:ext>
            </a:extLst>
          </p:cNvPr>
          <p:cNvSpPr>
            <a:spLocks noGrp="1"/>
          </p:cNvSpPr>
          <p:nvPr>
            <p:ph type="body" sz="quarter" idx="11"/>
          </p:nvPr>
        </p:nvSpPr>
        <p:spPr>
          <a:xfrm>
            <a:off x="427337" y="856133"/>
            <a:ext cx="11104001" cy="1721801"/>
          </a:xfrm>
        </p:spPr>
        <p:txBody>
          <a:bodyPr lIns="0" tIns="0" rIns="0" bIns="0" anchor="t"/>
          <a:lstStyle/>
          <a:p>
            <a:pPr marL="223520" indent="-223520">
              <a:buFont typeface="Wingdings,Sans-Serif"/>
              <a:buChar char=""/>
            </a:pPr>
            <a:r>
              <a:rPr lang="en-US" sz="4000">
                <a:latin typeface="Segoe UI Semibold"/>
                <a:cs typeface="Segoe UI Semibold"/>
              </a:rPr>
              <a:t>Demo: Blazor in Excel add-in</a:t>
            </a:r>
          </a:p>
        </p:txBody>
      </p:sp>
      <p:pic>
        <p:nvPicPr>
          <p:cNvPr id="7" name="Picture 6" descr="A person wearing glasses&#10;&#10;Description automatically generated">
            <a:extLst>
              <a:ext uri="{FF2B5EF4-FFF2-40B4-BE49-F238E27FC236}">
                <a16:creationId xmlns:a16="http://schemas.microsoft.com/office/drawing/2014/main" id="{5FD12203-B344-8C6E-ACCB-76804519D1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2131" y="3656785"/>
            <a:ext cx="1666613" cy="1659336"/>
          </a:xfrm>
          <a:prstGeom prst="rect">
            <a:avLst/>
          </a:prstGeom>
        </p:spPr>
      </p:pic>
      <p:sp>
        <p:nvSpPr>
          <p:cNvPr id="10" name="TextBox 9">
            <a:extLst>
              <a:ext uri="{FF2B5EF4-FFF2-40B4-BE49-F238E27FC236}">
                <a16:creationId xmlns:a16="http://schemas.microsoft.com/office/drawing/2014/main" id="{6D310D52-D8F1-EDB3-2BD6-9BEA6C111505}"/>
              </a:ext>
            </a:extLst>
          </p:cNvPr>
          <p:cNvSpPr txBox="1"/>
          <p:nvPr/>
        </p:nvSpPr>
        <p:spPr>
          <a:xfrm>
            <a:off x="610863" y="5415485"/>
            <a:ext cx="4850232" cy="400110"/>
          </a:xfrm>
          <a:prstGeom prst="rect">
            <a:avLst/>
          </a:prstGeom>
          <a:noFill/>
        </p:spPr>
        <p:txBody>
          <a:bodyPr wrap="square" lIns="91440" tIns="45720" rIns="91440" bIns="45720" anchor="t">
            <a:spAutoFit/>
          </a:bodyPr>
          <a:lstStyle/>
          <a:p>
            <a:r>
              <a:rPr lang="en-US" sz="2000">
                <a:solidFill>
                  <a:schemeClr val="bg1"/>
                </a:solidFill>
              </a:rPr>
              <a:t>Maarten van Stam: MVP Office Add-ins</a:t>
            </a:r>
            <a:endParaRPr lang="en-US" sz="2000">
              <a:solidFill>
                <a:schemeClr val="bg1"/>
              </a:solidFill>
              <a:cs typeface="Calibri"/>
            </a:endParaRPr>
          </a:p>
        </p:txBody>
      </p:sp>
    </p:spTree>
    <p:extLst>
      <p:ext uri="{BB962C8B-B14F-4D97-AF65-F5344CB8AC3E}">
        <p14:creationId xmlns:p14="http://schemas.microsoft.com/office/powerpoint/2010/main" val="27364594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C7A22D-B8CC-4252-BF01-39092641E497}"/>
              </a:ext>
            </a:extLst>
          </p:cNvPr>
          <p:cNvSpPr>
            <a:spLocks noGrp="1"/>
          </p:cNvSpPr>
          <p:nvPr>
            <p:ph type="body" sz="quarter" idx="10"/>
          </p:nvPr>
        </p:nvSpPr>
        <p:spPr/>
        <p:txBody>
          <a:bodyPr lIns="320040" tIns="45720" rIns="274320" bIns="45720" anchor="ctr"/>
          <a:lstStyle/>
          <a:p>
            <a:r>
              <a:rPr lang="en-US" sz="3700">
                <a:latin typeface="Segoe UI Semibold"/>
                <a:cs typeface="Segoe UI Semibold"/>
              </a:rPr>
              <a:t>Community spotlight</a:t>
            </a:r>
            <a:endParaRPr lang="en-US"/>
          </a:p>
        </p:txBody>
      </p:sp>
      <p:sp>
        <p:nvSpPr>
          <p:cNvPr id="3" name="Text Placeholder 2">
            <a:extLst>
              <a:ext uri="{FF2B5EF4-FFF2-40B4-BE49-F238E27FC236}">
                <a16:creationId xmlns:a16="http://schemas.microsoft.com/office/drawing/2014/main" id="{51AD0A37-407B-4D29-9D45-0374ABE5A817}"/>
              </a:ext>
            </a:extLst>
          </p:cNvPr>
          <p:cNvSpPr>
            <a:spLocks noGrp="1"/>
          </p:cNvSpPr>
          <p:nvPr>
            <p:ph type="body" sz="quarter" idx="11"/>
          </p:nvPr>
        </p:nvSpPr>
        <p:spPr>
          <a:xfrm>
            <a:off x="426721" y="2499191"/>
            <a:ext cx="6151531" cy="734266"/>
          </a:xfrm>
        </p:spPr>
        <p:txBody>
          <a:bodyPr lIns="0" tIns="0" rIns="0" bIns="0" anchor="t"/>
          <a:lstStyle/>
          <a:p>
            <a:r>
              <a:rPr lang="en-US" sz="4250">
                <a:latin typeface="Segoe UI Semibold"/>
                <a:cs typeface="Segoe UI Semibold"/>
              </a:rPr>
              <a:t>Thank you!</a:t>
            </a:r>
          </a:p>
          <a:p>
            <a:r>
              <a:rPr lang="en-US" sz="4250">
                <a:latin typeface="Segoe UI Semibold"/>
                <a:cs typeface="Segoe UI Semibold"/>
              </a:rPr>
              <a:t>Maarten van Stam</a:t>
            </a:r>
          </a:p>
          <a:p>
            <a:endParaRPr lang="en-US" sz="4250">
              <a:latin typeface="Segoe UI Semibold"/>
              <a:cs typeface="Segoe UI Semibold"/>
            </a:endParaRPr>
          </a:p>
        </p:txBody>
      </p:sp>
      <p:pic>
        <p:nvPicPr>
          <p:cNvPr id="1026" name="Picture 2">
            <a:extLst>
              <a:ext uri="{FF2B5EF4-FFF2-40B4-BE49-F238E27FC236}">
                <a16:creationId xmlns:a16="http://schemas.microsoft.com/office/drawing/2014/main" id="{5E90573D-2A2B-4925-B020-3E48A07D3B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7334" y="1200718"/>
            <a:ext cx="1714500" cy="24003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ommunity Contributor 2021">
            <a:extLst>
              <a:ext uri="{FF2B5EF4-FFF2-40B4-BE49-F238E27FC236}">
                <a16:creationId xmlns:a16="http://schemas.microsoft.com/office/drawing/2014/main" id="{75E653BF-B63E-4D71-8B91-5718240AB5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0096" y="3783957"/>
            <a:ext cx="2986088" cy="298608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DC129E1-0951-35AD-26D0-B088E6429FC5}"/>
              </a:ext>
            </a:extLst>
          </p:cNvPr>
          <p:cNvSpPr/>
          <p:nvPr/>
        </p:nvSpPr>
        <p:spPr>
          <a:xfrm>
            <a:off x="214158" y="4638674"/>
            <a:ext cx="5887063" cy="9217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Bef>
                <a:spcPts val="889"/>
              </a:spcBef>
            </a:pPr>
            <a:r>
              <a:rPr lang="en-US">
                <a:solidFill>
                  <a:schemeClr val="bg2">
                    <a:lumMod val="10000"/>
                  </a:schemeClr>
                </a:solidFill>
                <a:latin typeface="Segoe UI Semibold"/>
                <a:ea typeface="+mn-lt"/>
                <a:cs typeface="Segoe UI Semibold"/>
                <a:hlinkClick r:id="rId4"/>
              </a:rPr>
              <a:t>https://github.com/OfficeDev/Office-Add-in-samples</a:t>
            </a:r>
            <a:endParaRPr lang="en-US">
              <a:ea typeface="+mn-lt"/>
              <a:cs typeface="+mn-lt"/>
            </a:endParaRPr>
          </a:p>
          <a:p>
            <a:pPr>
              <a:lnSpc>
                <a:spcPct val="90000"/>
              </a:lnSpc>
              <a:spcBef>
                <a:spcPts val="889"/>
              </a:spcBef>
            </a:pPr>
            <a:r>
              <a:rPr lang="en-US">
                <a:solidFill>
                  <a:schemeClr val="bg2">
                    <a:lumMod val="10000"/>
                  </a:schemeClr>
                </a:solidFill>
                <a:latin typeface="Segoe UI Semibold"/>
                <a:ea typeface="+mn-lt"/>
                <a:cs typeface="Segoe UI Semibold"/>
                <a:hlinkClick r:id="rId5">
                  <a:extLst>
                    <a:ext uri="{A12FA001-AC4F-418D-AE19-62706E023703}">
                      <ahyp:hlinkClr xmlns:ahyp="http://schemas.microsoft.com/office/drawing/2018/hyperlinkcolor" val="tx"/>
                    </a:ext>
                  </a:extLst>
                </a:hlinkClick>
              </a:rPr>
              <a:t>https://pnp.github.io/recognitionprogram/</a:t>
            </a:r>
            <a:r>
              <a:rPr lang="en-US">
                <a:solidFill>
                  <a:schemeClr val="bg2">
                    <a:lumMod val="10000"/>
                  </a:schemeClr>
                </a:solidFill>
                <a:latin typeface="Segoe UI Semibold"/>
                <a:ea typeface="+mn-lt"/>
                <a:cs typeface="Segoe UI Semibold"/>
              </a:rPr>
              <a:t> </a:t>
            </a:r>
            <a:endParaRPr lang="en-US">
              <a:solidFill>
                <a:schemeClr val="bg2">
                  <a:lumMod val="10000"/>
                </a:schemeClr>
              </a:solidFill>
            </a:endParaRPr>
          </a:p>
        </p:txBody>
      </p:sp>
    </p:spTree>
    <p:extLst>
      <p:ext uri="{BB962C8B-B14F-4D97-AF65-F5344CB8AC3E}">
        <p14:creationId xmlns:p14="http://schemas.microsoft.com/office/powerpoint/2010/main" val="34184434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C7A22D-B8CC-4252-BF01-39092641E497}"/>
              </a:ext>
            </a:extLst>
          </p:cNvPr>
          <p:cNvSpPr>
            <a:spLocks noGrp="1"/>
          </p:cNvSpPr>
          <p:nvPr>
            <p:ph type="body" sz="quarter" idx="10"/>
          </p:nvPr>
        </p:nvSpPr>
        <p:spPr/>
        <p:txBody>
          <a:bodyPr lIns="320040" tIns="45720" rIns="274320" bIns="45720" anchor="ctr"/>
          <a:lstStyle/>
          <a:p>
            <a:r>
              <a:rPr lang="en-US" sz="3700">
                <a:latin typeface="Segoe UI Semibold"/>
                <a:cs typeface="Segoe UI Semibold"/>
              </a:rPr>
              <a:t>Community panels</a:t>
            </a:r>
            <a:endParaRPr lang="en-US"/>
          </a:p>
        </p:txBody>
      </p:sp>
      <p:graphicFrame>
        <p:nvGraphicFramePr>
          <p:cNvPr id="10" name="Table 9">
            <a:extLst>
              <a:ext uri="{FF2B5EF4-FFF2-40B4-BE49-F238E27FC236}">
                <a16:creationId xmlns:a16="http://schemas.microsoft.com/office/drawing/2014/main" id="{574DDF1A-93BC-E369-F5BC-AC2B0EB186E9}"/>
              </a:ext>
            </a:extLst>
          </p:cNvPr>
          <p:cNvGraphicFramePr>
            <a:graphicFrameLocks noGrp="1"/>
          </p:cNvGraphicFramePr>
          <p:nvPr>
            <p:extLst>
              <p:ext uri="{D42A27DB-BD31-4B8C-83A1-F6EECF244321}">
                <p14:modId xmlns:p14="http://schemas.microsoft.com/office/powerpoint/2010/main" val="1986319560"/>
              </p:ext>
            </p:extLst>
          </p:nvPr>
        </p:nvGraphicFramePr>
        <p:xfrm>
          <a:off x="614516" y="2212258"/>
          <a:ext cx="11070150" cy="3108960"/>
        </p:xfrm>
        <a:graphic>
          <a:graphicData uri="http://schemas.openxmlformats.org/drawingml/2006/table">
            <a:tbl>
              <a:tblPr firstRow="1" bandRow="1">
                <a:tableStyleId>{073A0DAA-6AF3-43AB-8588-CEC1D06C72B9}</a:tableStyleId>
              </a:tblPr>
              <a:tblGrid>
                <a:gridCol w="3291865">
                  <a:extLst>
                    <a:ext uri="{9D8B030D-6E8A-4147-A177-3AD203B41FA5}">
                      <a16:colId xmlns:a16="http://schemas.microsoft.com/office/drawing/2014/main" val="2014650578"/>
                    </a:ext>
                  </a:extLst>
                </a:gridCol>
                <a:gridCol w="7778285">
                  <a:extLst>
                    <a:ext uri="{9D8B030D-6E8A-4147-A177-3AD203B41FA5}">
                      <a16:colId xmlns:a16="http://schemas.microsoft.com/office/drawing/2014/main" val="1549858200"/>
                    </a:ext>
                  </a:extLst>
                </a:gridCol>
              </a:tblGrid>
              <a:tr h="356410">
                <a:tc>
                  <a:txBody>
                    <a:bodyPr/>
                    <a:lstStyle/>
                    <a:p>
                      <a:r>
                        <a:rPr lang="en-US" sz="2400">
                          <a:latin typeface="Segoe UI"/>
                          <a:cs typeface="Segoe UI"/>
                        </a:rPr>
                        <a:t>Panel</a:t>
                      </a:r>
                    </a:p>
                  </a:txBody>
                  <a:tcPr/>
                </a:tc>
                <a:tc>
                  <a:txBody>
                    <a:bodyPr/>
                    <a:lstStyle/>
                    <a:p>
                      <a:r>
                        <a:rPr lang="en-US" sz="2400">
                          <a:latin typeface="Segoe UI"/>
                          <a:cs typeface="Segoe UI"/>
                        </a:rPr>
                        <a:t>Link</a:t>
                      </a:r>
                    </a:p>
                  </a:txBody>
                  <a:tcPr/>
                </a:tc>
                <a:extLst>
                  <a:ext uri="{0D108BD9-81ED-4DB2-BD59-A6C34878D82A}">
                    <a16:rowId xmlns:a16="http://schemas.microsoft.com/office/drawing/2014/main" val="3620981387"/>
                  </a:ext>
                </a:extLst>
              </a:tr>
              <a:tr h="370839">
                <a:tc>
                  <a:txBody>
                    <a:bodyPr/>
                    <a:lstStyle/>
                    <a:p>
                      <a:pPr lvl="0">
                        <a:buNone/>
                      </a:pPr>
                      <a:r>
                        <a:rPr lang="en-US" sz="2400" b="0" i="0" u="none" strike="noStrike" noProof="0">
                          <a:latin typeface="Segoe UI"/>
                          <a:cs typeface="Segoe UI"/>
                        </a:rPr>
                        <a:t>Outlook add-ins</a:t>
                      </a:r>
                      <a:endParaRPr lang="en-US" sz="2400">
                        <a:latin typeface="Segoe UI"/>
                        <a:cs typeface="Segoe UI"/>
                      </a:endParaRPr>
                    </a:p>
                  </a:txBody>
                  <a:tcPr/>
                </a:tc>
                <a:tc>
                  <a:txBody>
                    <a:bodyPr/>
                    <a:lstStyle/>
                    <a:p>
                      <a:pPr lvl="0">
                        <a:buNone/>
                      </a:pPr>
                      <a:r>
                        <a:rPr lang="en-US" sz="2400">
                          <a:latin typeface="Segoe UI"/>
                          <a:cs typeface="Segoe UI"/>
                          <a:hlinkClick r:id="rId2"/>
                        </a:rPr>
                        <a:t>https://ux.microsoft.com/Panel/OutlookAddinDeveloper</a:t>
                      </a:r>
                      <a:endParaRPr lang="en-US" sz="2400">
                        <a:latin typeface="Segoe UI"/>
                        <a:cs typeface="Segoe UI"/>
                      </a:endParaRPr>
                    </a:p>
                  </a:txBody>
                  <a:tcPr/>
                </a:tc>
                <a:extLst>
                  <a:ext uri="{0D108BD9-81ED-4DB2-BD59-A6C34878D82A}">
                    <a16:rowId xmlns:a16="http://schemas.microsoft.com/office/drawing/2014/main" val="646979704"/>
                  </a:ext>
                </a:extLst>
              </a:tr>
              <a:tr h="370840">
                <a:tc>
                  <a:txBody>
                    <a:bodyPr/>
                    <a:lstStyle/>
                    <a:p>
                      <a:r>
                        <a:rPr lang="en-US" sz="2400">
                          <a:latin typeface="Segoe UI"/>
                          <a:cs typeface="Segoe UI"/>
                        </a:rPr>
                        <a:t>Excel add-ins</a:t>
                      </a:r>
                    </a:p>
                  </a:txBody>
                  <a:tcPr/>
                </a:tc>
                <a:tc>
                  <a:txBody>
                    <a:bodyPr/>
                    <a:lstStyle/>
                    <a:p>
                      <a:pPr lvl="0">
                        <a:buNone/>
                      </a:pPr>
                      <a:r>
                        <a:rPr lang="en-US" sz="2400" b="0" i="0" u="none" strike="noStrike" noProof="0">
                          <a:hlinkClick r:id="rId3"/>
                        </a:rPr>
                        <a:t>https://ux.microsoft.com/Panel/ExcelAddinDeveloper</a:t>
                      </a:r>
                      <a:r>
                        <a:rPr lang="en-US" sz="2400" b="0" i="0" u="none" strike="noStrike" noProof="0"/>
                        <a:t> </a:t>
                      </a:r>
                    </a:p>
                  </a:txBody>
                  <a:tcPr/>
                </a:tc>
                <a:extLst>
                  <a:ext uri="{0D108BD9-81ED-4DB2-BD59-A6C34878D82A}">
                    <a16:rowId xmlns:a16="http://schemas.microsoft.com/office/drawing/2014/main" val="1687387376"/>
                  </a:ext>
                </a:extLst>
              </a:tr>
              <a:tr h="370840">
                <a:tc>
                  <a:txBody>
                    <a:bodyPr/>
                    <a:lstStyle/>
                    <a:p>
                      <a:r>
                        <a:rPr lang="en-US" sz="2400">
                          <a:latin typeface="Segoe UI"/>
                          <a:cs typeface="Segoe UI"/>
                        </a:rPr>
                        <a:t>Word add-ins</a:t>
                      </a:r>
                    </a:p>
                  </a:txBody>
                  <a:tcPr/>
                </a:tc>
                <a:tc>
                  <a:txBody>
                    <a:bodyPr/>
                    <a:lstStyle/>
                    <a:p>
                      <a:pPr lvl="0">
                        <a:buNone/>
                      </a:pPr>
                      <a:r>
                        <a:rPr lang="en-US" sz="2400" b="0" i="0" u="none" strike="noStrike" noProof="0">
                          <a:hlinkClick r:id="rId4"/>
                        </a:rPr>
                        <a:t>https://ux.microsoft.com/Panel/WordAddinDeveloper</a:t>
                      </a:r>
                      <a:r>
                        <a:rPr lang="en-US" sz="2400" b="0" i="0" u="none" strike="noStrike" noProof="0"/>
                        <a:t> </a:t>
                      </a:r>
                    </a:p>
                  </a:txBody>
                  <a:tcPr/>
                </a:tc>
                <a:extLst>
                  <a:ext uri="{0D108BD9-81ED-4DB2-BD59-A6C34878D82A}">
                    <a16:rowId xmlns:a16="http://schemas.microsoft.com/office/drawing/2014/main" val="1988641810"/>
                  </a:ext>
                </a:extLst>
              </a:tr>
              <a:tr h="370840">
                <a:tc>
                  <a:txBody>
                    <a:bodyPr/>
                    <a:lstStyle/>
                    <a:p>
                      <a:r>
                        <a:rPr lang="en-US" sz="2400">
                          <a:latin typeface="Segoe UI"/>
                          <a:cs typeface="Segoe UI"/>
                        </a:rPr>
                        <a:t>PowerPoint add-ins</a:t>
                      </a:r>
                    </a:p>
                  </a:txBody>
                  <a:tcPr/>
                </a:tc>
                <a:tc>
                  <a:txBody>
                    <a:bodyPr/>
                    <a:lstStyle/>
                    <a:p>
                      <a:pPr lvl="0">
                        <a:buNone/>
                      </a:pPr>
                      <a:r>
                        <a:rPr lang="en-US" sz="2400" b="0" i="0" u="none" strike="noStrike" noProof="0">
                          <a:hlinkClick r:id="rId5"/>
                        </a:rPr>
                        <a:t>https://ux.microsoft.com/Panel/PowerPointAddinDeveloper</a:t>
                      </a:r>
                      <a:r>
                        <a:rPr lang="en-US" sz="2400" b="0" i="0" u="none" strike="noStrike" noProof="0"/>
                        <a:t> </a:t>
                      </a:r>
                    </a:p>
                  </a:txBody>
                  <a:tcPr/>
                </a:tc>
                <a:extLst>
                  <a:ext uri="{0D108BD9-81ED-4DB2-BD59-A6C34878D82A}">
                    <a16:rowId xmlns:a16="http://schemas.microsoft.com/office/drawing/2014/main" val="2569973482"/>
                  </a:ext>
                </a:extLst>
              </a:tr>
              <a:tr h="370840">
                <a:tc>
                  <a:txBody>
                    <a:bodyPr/>
                    <a:lstStyle/>
                    <a:p>
                      <a:r>
                        <a:rPr lang="en-US" sz="2400">
                          <a:latin typeface="Segoe UI"/>
                          <a:cs typeface="Segoe UI"/>
                        </a:rPr>
                        <a:t>Samples and docs</a:t>
                      </a:r>
                    </a:p>
                  </a:txBody>
                  <a:tcPr/>
                </a:tc>
                <a:tc>
                  <a:txBody>
                    <a:bodyPr/>
                    <a:lstStyle/>
                    <a:p>
                      <a:r>
                        <a:rPr lang="en-US" sz="2400">
                          <a:latin typeface="Segoe UI"/>
                          <a:cs typeface="Segoe UI"/>
                          <a:hlinkClick r:id="rId6"/>
                        </a:rPr>
                        <a:t>https://ux.microsoft.com/Panel/OfficeAddinImproveSamplesDocs</a:t>
                      </a:r>
                      <a:r>
                        <a:rPr lang="en-US" sz="2400">
                          <a:latin typeface="Segoe UI"/>
                          <a:cs typeface="Segoe UI"/>
                        </a:rPr>
                        <a:t> </a:t>
                      </a:r>
                      <a:endParaRPr lang="en-US" sz="240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575644527"/>
                  </a:ext>
                </a:extLst>
              </a:tr>
            </a:tbl>
          </a:graphicData>
        </a:graphic>
      </p:graphicFrame>
    </p:spTree>
    <p:extLst>
      <p:ext uri="{BB962C8B-B14F-4D97-AF65-F5344CB8AC3E}">
        <p14:creationId xmlns:p14="http://schemas.microsoft.com/office/powerpoint/2010/main" val="2623289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C7A22D-B8CC-4252-BF01-39092641E497}"/>
              </a:ext>
            </a:extLst>
          </p:cNvPr>
          <p:cNvSpPr>
            <a:spLocks noGrp="1"/>
          </p:cNvSpPr>
          <p:nvPr>
            <p:ph type="body" sz="quarter" idx="10"/>
          </p:nvPr>
        </p:nvSpPr>
        <p:spPr/>
        <p:txBody>
          <a:bodyPr lIns="320040" tIns="45720" rIns="274320" bIns="45720" anchor="ctr"/>
          <a:lstStyle/>
          <a:p>
            <a:r>
              <a:rPr lang="en-US" sz="3700">
                <a:latin typeface="Segoe UI Semibold"/>
                <a:cs typeface="Segoe UI Semibold"/>
              </a:rPr>
              <a:t>Samples and docs panel</a:t>
            </a:r>
            <a:endParaRPr lang="en-US"/>
          </a:p>
        </p:txBody>
      </p:sp>
      <p:sp>
        <p:nvSpPr>
          <p:cNvPr id="3" name="Text Placeholder 2">
            <a:extLst>
              <a:ext uri="{FF2B5EF4-FFF2-40B4-BE49-F238E27FC236}">
                <a16:creationId xmlns:a16="http://schemas.microsoft.com/office/drawing/2014/main" id="{966010FA-D47B-FDF6-E154-91754293069F}"/>
              </a:ext>
            </a:extLst>
          </p:cNvPr>
          <p:cNvSpPr>
            <a:spLocks noGrp="1"/>
          </p:cNvSpPr>
          <p:nvPr>
            <p:ph type="body" sz="quarter" idx="11"/>
          </p:nvPr>
        </p:nvSpPr>
        <p:spPr>
          <a:xfrm>
            <a:off x="426721" y="2499191"/>
            <a:ext cx="6151531" cy="734266"/>
          </a:xfrm>
        </p:spPr>
        <p:txBody>
          <a:bodyPr lIns="0" tIns="0" rIns="0" bIns="0" anchor="t"/>
          <a:lstStyle/>
          <a:p>
            <a:endParaRPr lang="en-US" sz="4250"/>
          </a:p>
          <a:p>
            <a:endParaRPr lang="en-US" sz="4250">
              <a:latin typeface="Segoe UI Semibold"/>
              <a:cs typeface="Segoe UI Semibold"/>
            </a:endParaRPr>
          </a:p>
        </p:txBody>
      </p:sp>
      <p:sp>
        <p:nvSpPr>
          <p:cNvPr id="7" name="Rectangle 6">
            <a:extLst>
              <a:ext uri="{FF2B5EF4-FFF2-40B4-BE49-F238E27FC236}">
                <a16:creationId xmlns:a16="http://schemas.microsoft.com/office/drawing/2014/main" id="{C7DE6982-C9F2-28C7-9F5C-39263164C2FA}"/>
              </a:ext>
            </a:extLst>
          </p:cNvPr>
          <p:cNvSpPr/>
          <p:nvPr/>
        </p:nvSpPr>
        <p:spPr>
          <a:xfrm>
            <a:off x="3188416" y="2082287"/>
            <a:ext cx="8381998" cy="40189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b="1">
                <a:solidFill>
                  <a:schemeClr val="tx1"/>
                </a:solidFill>
                <a:ea typeface="Calibri"/>
                <a:cs typeface="Calibri"/>
              </a:rPr>
              <a:t>June 15th 8am PT (next Wednesday)</a:t>
            </a:r>
          </a:p>
          <a:p>
            <a:endParaRPr lang="en-US">
              <a:solidFill>
                <a:schemeClr val="tx1"/>
              </a:solidFill>
              <a:ea typeface="+mn-lt"/>
              <a:cs typeface="+mn-lt"/>
            </a:endParaRPr>
          </a:p>
          <a:p>
            <a:r>
              <a:rPr lang="en-US">
                <a:solidFill>
                  <a:schemeClr val="tx1"/>
                </a:solidFill>
                <a:ea typeface="+mn-lt"/>
                <a:cs typeface="+mn-lt"/>
              </a:rPr>
              <a:t>Please join us and let us know what you need most from samples for Office Add-ins.</a:t>
            </a:r>
          </a:p>
          <a:p>
            <a:endParaRPr lang="en-US">
              <a:solidFill>
                <a:schemeClr val="tx1"/>
              </a:solidFill>
              <a:ea typeface="+mn-lt"/>
              <a:cs typeface="+mn-lt"/>
            </a:endParaRPr>
          </a:p>
          <a:p>
            <a:r>
              <a:rPr lang="en-US" b="1">
                <a:solidFill>
                  <a:schemeClr val="tx1"/>
                </a:solidFill>
                <a:ea typeface="+mn-lt"/>
                <a:cs typeface="+mn-lt"/>
                <a:hlinkClick r:id="rId2">
                  <a:extLst>
                    <a:ext uri="{A12FA001-AC4F-418D-AE19-62706E023703}">
                      <ahyp:hlinkClr xmlns:ahyp="http://schemas.microsoft.com/office/drawing/2018/hyperlinkcolor" val="tx"/>
                    </a:ext>
                  </a:extLst>
                </a:hlinkClick>
              </a:rPr>
              <a:t>https://aka.ms/officeaddinsamples-join</a:t>
            </a:r>
            <a:endParaRPr lang="en-US" b="1">
              <a:solidFill>
                <a:schemeClr val="tx1"/>
              </a:solidFill>
            </a:endParaRPr>
          </a:p>
        </p:txBody>
      </p:sp>
    </p:spTree>
    <p:extLst>
      <p:ext uri="{BB962C8B-B14F-4D97-AF65-F5344CB8AC3E}">
        <p14:creationId xmlns:p14="http://schemas.microsoft.com/office/powerpoint/2010/main" val="1432752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0F501C-EB4E-4B52-9C27-E86C75723544}"/>
              </a:ext>
            </a:extLst>
          </p:cNvPr>
          <p:cNvSpPr>
            <a:spLocks noGrp="1"/>
          </p:cNvSpPr>
          <p:nvPr>
            <p:ph type="body" sz="quarter" idx="10"/>
          </p:nvPr>
        </p:nvSpPr>
        <p:spPr>
          <a:xfrm>
            <a:off x="596306" y="1424922"/>
            <a:ext cx="11203488" cy="1711238"/>
          </a:xfrm>
        </p:spPr>
        <p:txBody>
          <a:bodyPr vert="horz" wrap="square" lIns="146304" tIns="91440" rIns="146304" bIns="91440" rtlCol="0" anchor="t">
            <a:spAutoFit/>
          </a:bodyPr>
          <a:lstStyle/>
          <a:p>
            <a:pPr marL="223520" indent="-223520">
              <a:buFont typeface="Wingdings,Sans-Serif"/>
              <a:buChar char=""/>
            </a:pPr>
            <a:r>
              <a:rPr lang="en-US" sz="3200">
                <a:latin typeface="Segoe UI Semibold"/>
                <a:cs typeface="Segoe UI Semibold"/>
              </a:rPr>
              <a:t>One Outlook</a:t>
            </a:r>
          </a:p>
          <a:p>
            <a:pPr marL="223520" indent="-223520">
              <a:buFont typeface="Wingdings,Sans-Serif"/>
              <a:buChar char=""/>
            </a:pPr>
            <a:r>
              <a:rPr lang="en-US" sz="3200">
                <a:latin typeface="Segoe UI Semibold"/>
                <a:cs typeface="Segoe UI Semibold"/>
              </a:rPr>
              <a:t>Outlook Smart Alerts demo</a:t>
            </a:r>
          </a:p>
          <a:p>
            <a:pPr marL="223520" indent="-223520">
              <a:buFont typeface="Wingdings,Sans-Serif"/>
              <a:buChar char=""/>
            </a:pPr>
            <a:r>
              <a:rPr lang="en-US" sz="3200">
                <a:latin typeface="Segoe UI Semibold"/>
                <a:cs typeface="Segoe UI Semibold"/>
              </a:rPr>
              <a:t>Blazor with Excel add-in demo</a:t>
            </a:r>
            <a:endParaRPr lang="en-US" sz="3600">
              <a:latin typeface="Segoe UI Semibold"/>
              <a:cs typeface="Segoe UI Semibold"/>
            </a:endParaRPr>
          </a:p>
        </p:txBody>
      </p:sp>
      <p:sp>
        <p:nvSpPr>
          <p:cNvPr id="3" name="Title 2">
            <a:extLst>
              <a:ext uri="{FF2B5EF4-FFF2-40B4-BE49-F238E27FC236}">
                <a16:creationId xmlns:a16="http://schemas.microsoft.com/office/drawing/2014/main" id="{BFD2EC8C-3CB8-47FD-952E-6A0CB387D041}"/>
              </a:ext>
            </a:extLst>
          </p:cNvPr>
          <p:cNvSpPr>
            <a:spLocks noGrp="1"/>
          </p:cNvSpPr>
          <p:nvPr>
            <p:ph type="title"/>
          </p:nvPr>
        </p:nvSpPr>
        <p:spPr/>
        <p:txBody>
          <a:bodyPr/>
          <a:lstStyle/>
          <a:p>
            <a:r>
              <a:rPr lang="en-US"/>
              <a:t>Agenda</a:t>
            </a:r>
          </a:p>
        </p:txBody>
      </p:sp>
      <p:pic>
        <p:nvPicPr>
          <p:cNvPr id="30" name="Picture 29" descr="A person wearing glasses&#10;&#10;Description automatically generated">
            <a:extLst>
              <a:ext uri="{FF2B5EF4-FFF2-40B4-BE49-F238E27FC236}">
                <a16:creationId xmlns:a16="http://schemas.microsoft.com/office/drawing/2014/main" id="{46D09B91-8073-AD5D-85C1-FB2A59E5A2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1711" y="3642832"/>
            <a:ext cx="1666613" cy="1659336"/>
          </a:xfrm>
          <a:prstGeom prst="rect">
            <a:avLst/>
          </a:prstGeom>
        </p:spPr>
      </p:pic>
      <p:sp>
        <p:nvSpPr>
          <p:cNvPr id="31" name="Rectangle 30">
            <a:extLst>
              <a:ext uri="{FF2B5EF4-FFF2-40B4-BE49-F238E27FC236}">
                <a16:creationId xmlns:a16="http://schemas.microsoft.com/office/drawing/2014/main" id="{AB47077A-9737-F786-E468-F6CC011AB841}"/>
              </a:ext>
            </a:extLst>
          </p:cNvPr>
          <p:cNvSpPr/>
          <p:nvPr/>
        </p:nvSpPr>
        <p:spPr>
          <a:xfrm>
            <a:off x="6329959" y="5346328"/>
            <a:ext cx="2093458" cy="369332"/>
          </a:xfrm>
          <a:prstGeom prst="rect">
            <a:avLst/>
          </a:prstGeom>
        </p:spPr>
        <p:txBody>
          <a:bodyPr wrap="none" lIns="91440" tIns="45720" rIns="91440" bIns="45720" anchor="t">
            <a:spAutoFit/>
          </a:bodyPr>
          <a:lstStyle/>
          <a:p>
            <a:pPr algn="ctr"/>
            <a:r>
              <a:rPr lang="en-US">
                <a:latin typeface="+mj-lt"/>
              </a:rPr>
              <a:t>Maarten van Stam</a:t>
            </a:r>
          </a:p>
        </p:txBody>
      </p:sp>
      <p:sp>
        <p:nvSpPr>
          <p:cNvPr id="32" name="Rectangle 31">
            <a:extLst>
              <a:ext uri="{FF2B5EF4-FFF2-40B4-BE49-F238E27FC236}">
                <a16:creationId xmlns:a16="http://schemas.microsoft.com/office/drawing/2014/main" id="{AD9F1789-6220-379A-445C-74C540228B30}"/>
              </a:ext>
            </a:extLst>
          </p:cNvPr>
          <p:cNvSpPr/>
          <p:nvPr/>
        </p:nvSpPr>
        <p:spPr>
          <a:xfrm>
            <a:off x="6544628" y="5670922"/>
            <a:ext cx="1664110" cy="307777"/>
          </a:xfrm>
          <a:prstGeom prst="rect">
            <a:avLst/>
          </a:prstGeom>
        </p:spPr>
        <p:txBody>
          <a:bodyPr wrap="none" anchor="t">
            <a:spAutoFit/>
          </a:bodyPr>
          <a:lstStyle/>
          <a:p>
            <a:pPr algn="ctr"/>
            <a:r>
              <a:rPr lang="en-US" sz="1400">
                <a:latin typeface="Calibri" panose="020F0502020204030204"/>
              </a:rPr>
              <a:t>MVP Office Add-ins</a:t>
            </a:r>
            <a:endParaRPr lang="en-US"/>
          </a:p>
        </p:txBody>
      </p:sp>
      <p:pic>
        <p:nvPicPr>
          <p:cNvPr id="5" name="Picture 4" descr="A person posing for a picture&#10;&#10;Description automatically generated with low confidence">
            <a:extLst>
              <a:ext uri="{FF2B5EF4-FFF2-40B4-BE49-F238E27FC236}">
                <a16:creationId xmlns:a16="http://schemas.microsoft.com/office/drawing/2014/main" id="{47E05A8C-3F72-2CE0-9936-8D62DAC1C0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24" y="3653060"/>
            <a:ext cx="1756059" cy="1647157"/>
          </a:xfrm>
          <a:prstGeom prst="rect">
            <a:avLst/>
          </a:prstGeom>
        </p:spPr>
      </p:pic>
      <p:sp>
        <p:nvSpPr>
          <p:cNvPr id="8" name="Rectangle 7">
            <a:extLst>
              <a:ext uri="{FF2B5EF4-FFF2-40B4-BE49-F238E27FC236}">
                <a16:creationId xmlns:a16="http://schemas.microsoft.com/office/drawing/2014/main" id="{0497DCA6-FB88-08A4-4B26-816D8C39473A}"/>
              </a:ext>
            </a:extLst>
          </p:cNvPr>
          <p:cNvSpPr/>
          <p:nvPr/>
        </p:nvSpPr>
        <p:spPr>
          <a:xfrm>
            <a:off x="1022945" y="5346328"/>
            <a:ext cx="1320618" cy="369332"/>
          </a:xfrm>
          <a:prstGeom prst="rect">
            <a:avLst/>
          </a:prstGeom>
        </p:spPr>
        <p:txBody>
          <a:bodyPr wrap="none" lIns="91440" tIns="45720" rIns="91440" bIns="45720" anchor="t">
            <a:spAutoFit/>
          </a:bodyPr>
          <a:lstStyle/>
          <a:p>
            <a:pPr algn="ctr"/>
            <a:r>
              <a:rPr lang="en-US">
                <a:latin typeface="+mj-lt"/>
              </a:rPr>
              <a:t>Nikita Mittal</a:t>
            </a:r>
          </a:p>
        </p:txBody>
      </p:sp>
      <p:sp>
        <p:nvSpPr>
          <p:cNvPr id="10" name="Rectangle 9">
            <a:extLst>
              <a:ext uri="{FF2B5EF4-FFF2-40B4-BE49-F238E27FC236}">
                <a16:creationId xmlns:a16="http://schemas.microsoft.com/office/drawing/2014/main" id="{1E4CEC9A-212D-C7B2-78E5-5F8D9EE06544}"/>
              </a:ext>
            </a:extLst>
          </p:cNvPr>
          <p:cNvSpPr/>
          <p:nvPr/>
        </p:nvSpPr>
        <p:spPr>
          <a:xfrm>
            <a:off x="703435" y="5670922"/>
            <a:ext cx="1959640" cy="307777"/>
          </a:xfrm>
          <a:prstGeom prst="rect">
            <a:avLst/>
          </a:prstGeom>
        </p:spPr>
        <p:txBody>
          <a:bodyPr wrap="none" anchor="t">
            <a:spAutoFit/>
          </a:bodyPr>
          <a:lstStyle/>
          <a:p>
            <a:pPr algn="ctr"/>
            <a:r>
              <a:rPr lang="en-US" sz="1400">
                <a:latin typeface="Calibri" panose="020F0502020204030204"/>
              </a:rPr>
              <a:t>Senior Product Manager</a:t>
            </a:r>
            <a:endParaRPr lang="en-US"/>
          </a:p>
        </p:txBody>
      </p:sp>
      <p:pic>
        <p:nvPicPr>
          <p:cNvPr id="12" name="Picture 11" descr="A picture containing mirror, reflection, image&#10;&#10;Description automatically generated">
            <a:extLst>
              <a:ext uri="{FF2B5EF4-FFF2-40B4-BE49-F238E27FC236}">
                <a16:creationId xmlns:a16="http://schemas.microsoft.com/office/drawing/2014/main" id="{70BBF773-80B1-5D53-2E51-F62557551A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78241" y="3546108"/>
            <a:ext cx="1756060" cy="1756060"/>
          </a:xfrm>
          <a:prstGeom prst="rect">
            <a:avLst/>
          </a:prstGeom>
        </p:spPr>
      </p:pic>
      <p:sp>
        <p:nvSpPr>
          <p:cNvPr id="21" name="Rectangle 20">
            <a:extLst>
              <a:ext uri="{FF2B5EF4-FFF2-40B4-BE49-F238E27FC236}">
                <a16:creationId xmlns:a16="http://schemas.microsoft.com/office/drawing/2014/main" id="{088D2D46-DE33-9613-7A82-89670A55E114}"/>
              </a:ext>
            </a:extLst>
          </p:cNvPr>
          <p:cNvSpPr/>
          <p:nvPr/>
        </p:nvSpPr>
        <p:spPr>
          <a:xfrm>
            <a:off x="4011704" y="5346328"/>
            <a:ext cx="1289135" cy="369332"/>
          </a:xfrm>
          <a:prstGeom prst="rect">
            <a:avLst/>
          </a:prstGeom>
        </p:spPr>
        <p:txBody>
          <a:bodyPr wrap="none" lIns="91440" tIns="45720" rIns="91440" bIns="45720" anchor="t">
            <a:spAutoFit/>
          </a:bodyPr>
          <a:lstStyle/>
          <a:p>
            <a:pPr algn="ctr"/>
            <a:r>
              <a:rPr lang="en-US">
                <a:latin typeface="+mj-lt"/>
              </a:rPr>
              <a:t>Sam Ramon</a:t>
            </a:r>
          </a:p>
        </p:txBody>
      </p:sp>
      <p:sp>
        <p:nvSpPr>
          <p:cNvPr id="23" name="Rectangle 22">
            <a:extLst>
              <a:ext uri="{FF2B5EF4-FFF2-40B4-BE49-F238E27FC236}">
                <a16:creationId xmlns:a16="http://schemas.microsoft.com/office/drawing/2014/main" id="{C9DBFC73-8C32-2A48-6FE7-80CEC4992AC3}"/>
              </a:ext>
            </a:extLst>
          </p:cNvPr>
          <p:cNvSpPr/>
          <p:nvPr/>
        </p:nvSpPr>
        <p:spPr>
          <a:xfrm>
            <a:off x="3973521" y="5670922"/>
            <a:ext cx="1365503" cy="307777"/>
          </a:xfrm>
          <a:prstGeom prst="rect">
            <a:avLst/>
          </a:prstGeom>
        </p:spPr>
        <p:txBody>
          <a:bodyPr wrap="none" anchor="t">
            <a:spAutoFit/>
          </a:bodyPr>
          <a:lstStyle/>
          <a:p>
            <a:pPr algn="ctr"/>
            <a:r>
              <a:rPr lang="en-US" sz="1400">
                <a:latin typeface="Calibri" panose="020F0502020204030204"/>
              </a:rPr>
              <a:t>Technical Writer</a:t>
            </a:r>
            <a:endParaRPr lang="en-US"/>
          </a:p>
        </p:txBody>
      </p:sp>
    </p:spTree>
    <p:extLst>
      <p:ext uri="{BB962C8B-B14F-4D97-AF65-F5344CB8AC3E}">
        <p14:creationId xmlns:p14="http://schemas.microsoft.com/office/powerpoint/2010/main" val="81164449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DF7339A-4383-400E-AD82-2FEF2A6F3713}"/>
              </a:ext>
            </a:extLst>
          </p:cNvPr>
          <p:cNvSpPr txBox="1"/>
          <p:nvPr/>
        </p:nvSpPr>
        <p:spPr>
          <a:xfrm>
            <a:off x="689217" y="1745147"/>
            <a:ext cx="7365467" cy="1138773"/>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Q&amp;A</a:t>
            </a:r>
          </a:p>
          <a:p>
            <a:pPr marL="0" marR="0" lvl="0" indent="0" algn="l" defTabSz="914400">
              <a:lnSpc>
                <a:spcPct val="100000"/>
              </a:lnSpc>
              <a:spcBef>
                <a:spcPts val="0"/>
              </a:spcBef>
              <a:spcAft>
                <a:spcPts val="0"/>
              </a:spcAft>
              <a:buClrTx/>
              <a:buSzTx/>
              <a:buFontTx/>
              <a:buNone/>
              <a:tabLst/>
              <a:defRPr/>
            </a:pPr>
            <a:endParaRPr lang="en-US" sz="2000" b="0" i="0" u="none" strike="noStrike" kern="1200" cap="none" spc="0" normalizeH="0" baseline="0" noProof="0">
              <a:ln>
                <a:noFill/>
              </a:ln>
              <a:effectLst/>
              <a:uLnTx/>
              <a:uFillTx/>
              <a:latin typeface="Segoe UI"/>
              <a:cs typeface="Segoe UI"/>
            </a:endParaRPr>
          </a:p>
        </p:txBody>
      </p:sp>
      <p:sp>
        <p:nvSpPr>
          <p:cNvPr id="4" name="Text Placeholder 3">
            <a:extLst>
              <a:ext uri="{FF2B5EF4-FFF2-40B4-BE49-F238E27FC236}">
                <a16:creationId xmlns:a16="http://schemas.microsoft.com/office/drawing/2014/main" id="{7A29D8E1-F2B9-4E2F-9F6A-CE6B12E98BAE}"/>
              </a:ext>
            </a:extLst>
          </p:cNvPr>
          <p:cNvSpPr txBox="1">
            <a:spLocks/>
          </p:cNvSpPr>
          <p:nvPr/>
        </p:nvSpPr>
        <p:spPr>
          <a:xfrm>
            <a:off x="3017308" y="2369906"/>
            <a:ext cx="6157384" cy="2343789"/>
          </a:xfrm>
          <a:prstGeom prst="rect">
            <a:avLst/>
          </a:prstGeom>
        </p:spPr>
        <p:txBody>
          <a:bodyPr lIns="0" tIns="0" rIns="0" bIns="0" anchor="t"/>
          <a:lstStyle>
            <a:lvl1pPr marL="0" indent="0" algn="l" defTabSz="812820" rtl="0" eaLnBrk="1" latinLnBrk="0" hangingPunct="1">
              <a:lnSpc>
                <a:spcPct val="90000"/>
              </a:lnSpc>
              <a:spcBef>
                <a:spcPts val="889"/>
              </a:spcBef>
              <a:buFont typeface="Arial" panose="020B0604020202020204" pitchFamily="34" charse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marL="609615" indent="-203206" algn="l" defTabSz="812820" rtl="0" eaLnBrk="1" latinLnBrk="0" hangingPunct="1">
              <a:lnSpc>
                <a:spcPct val="90000"/>
              </a:lnSpc>
              <a:spcBef>
                <a:spcPts val="444"/>
              </a:spcBef>
              <a:buFont typeface="Arial" panose="020B0604020202020204" pitchFamily="34" charset="0"/>
              <a:buChar char="•"/>
              <a:defRPr sz="2133" kern="1200">
                <a:solidFill>
                  <a:schemeClr val="tx1"/>
                </a:solidFill>
                <a:latin typeface="+mn-lt"/>
                <a:ea typeface="+mn-ea"/>
                <a:cs typeface="+mn-cs"/>
              </a:defRPr>
            </a:lvl2pPr>
            <a:lvl3pPr marL="1016025" indent="-203206" algn="l" defTabSz="812820" rtl="0" eaLnBrk="1" latinLnBrk="0" hangingPunct="1">
              <a:lnSpc>
                <a:spcPct val="90000"/>
              </a:lnSpc>
              <a:spcBef>
                <a:spcPts val="444"/>
              </a:spcBef>
              <a:buFont typeface="Arial" panose="020B0604020202020204" pitchFamily="34" charset="0"/>
              <a:buChar char="•"/>
              <a:defRPr sz="1777" kern="1200">
                <a:solidFill>
                  <a:schemeClr val="tx1"/>
                </a:solidFill>
                <a:latin typeface="+mn-lt"/>
                <a:ea typeface="+mn-ea"/>
                <a:cs typeface="+mn-cs"/>
              </a:defRPr>
            </a:lvl3pPr>
            <a:lvl4pPr marL="1422435"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4pPr>
            <a:lvl5pPr marL="182884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5pPr>
            <a:lvl6pPr marL="223525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6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7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87"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a:lstStyle>
          <a:p>
            <a:pPr marL="171450" indent="-171450">
              <a:buFont typeface="Arial" panose="020B0604020202020204" pitchFamily="34" charset="0"/>
              <a:buChar char="•"/>
            </a:pPr>
            <a:endParaRPr lang="en-US" sz="1800">
              <a:latin typeface="Segoe UI Semibold"/>
              <a:cs typeface="Segoe UI Semibold"/>
            </a:endParaRPr>
          </a:p>
        </p:txBody>
      </p:sp>
      <p:sp>
        <p:nvSpPr>
          <p:cNvPr id="7" name="Rectangle 6">
            <a:extLst>
              <a:ext uri="{FF2B5EF4-FFF2-40B4-BE49-F238E27FC236}">
                <a16:creationId xmlns:a16="http://schemas.microsoft.com/office/drawing/2014/main" id="{048707F4-9F95-4412-B47D-20D88DFA4CE1}"/>
              </a:ext>
            </a:extLst>
          </p:cNvPr>
          <p:cNvSpPr/>
          <p:nvPr/>
        </p:nvSpPr>
        <p:spPr>
          <a:xfrm>
            <a:off x="3188416" y="668900"/>
            <a:ext cx="8381998" cy="54323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a:solidFill>
                  <a:schemeClr val="tx1"/>
                </a:solidFill>
                <a:ea typeface="Calibri"/>
                <a:cs typeface="Calibri"/>
              </a:rPr>
              <a:t>Is there a way to create spell-checking add-ins? We are currently trying to create some spellcheckers for small languages not supported officially by Microsoft. Is there a way to include them via office.js on all platforms and applications?</a:t>
            </a:r>
          </a:p>
          <a:p>
            <a:endParaRPr lang="en-US">
              <a:solidFill>
                <a:schemeClr val="tx1"/>
              </a:solidFill>
              <a:ea typeface="+mn-lt"/>
              <a:cs typeface="+mn-lt"/>
            </a:endParaRPr>
          </a:p>
          <a:p>
            <a:r>
              <a:rPr lang="en-US" b="1">
                <a:solidFill>
                  <a:schemeClr val="tx1"/>
                </a:solidFill>
                <a:ea typeface="+mn-lt"/>
                <a:cs typeface="+mn-lt"/>
              </a:rPr>
              <a:t>Answer:</a:t>
            </a:r>
          </a:p>
          <a:p>
            <a:r>
              <a:rPr lang="en-US">
                <a:solidFill>
                  <a:schemeClr val="tx1"/>
                </a:solidFill>
                <a:ea typeface="+mn-lt"/>
                <a:cs typeface="+mn-lt"/>
              </a:rPr>
              <a:t>This depends on what features you want to support. For example, you can't integrate with the built-in spellchecker to scan as the user types. But you can read document content, spellcheck it, and write document content with corrections. You can create one add-in for Word, Excel, and PowerPoint. For more information on how to configure multiple hosts in the manifest, see </a:t>
            </a:r>
            <a:r>
              <a:rPr lang="en-US">
                <a:solidFill>
                  <a:schemeClr val="tx1"/>
                </a:solidFill>
                <a:ea typeface="+mn-lt"/>
                <a:cs typeface="+mn-lt"/>
                <a:hlinkClick r:id="rId2"/>
              </a:rPr>
              <a:t>Specify Office applications and API requirements</a:t>
            </a:r>
            <a:r>
              <a:rPr lang="en-US">
                <a:solidFill>
                  <a:schemeClr val="tx1"/>
                </a:solidFill>
                <a:ea typeface="+mn-lt"/>
                <a:cs typeface="+mn-lt"/>
              </a:rPr>
              <a:t>. Also take a look at the </a:t>
            </a:r>
            <a:r>
              <a:rPr lang="en-US">
                <a:solidFill>
                  <a:schemeClr val="tx1"/>
                </a:solidFill>
                <a:ea typeface="+mn-lt"/>
                <a:cs typeface="+mn-lt"/>
                <a:hlinkClick r:id="rId3"/>
              </a:rPr>
              <a:t>Script Lab manifest</a:t>
            </a:r>
            <a:r>
              <a:rPr lang="en-US">
                <a:solidFill>
                  <a:schemeClr val="tx1"/>
                </a:solidFill>
                <a:ea typeface="+mn-lt"/>
                <a:cs typeface="+mn-lt"/>
              </a:rPr>
              <a:t> which supports multiple hosts. You'll need to create a separate add-in for Outlook.</a:t>
            </a:r>
          </a:p>
          <a:p>
            <a:endParaRPr lang="en-US">
              <a:solidFill>
                <a:schemeClr val="tx1"/>
              </a:solidFill>
              <a:ea typeface="+mn-lt"/>
              <a:cs typeface="+mn-lt"/>
            </a:endParaRPr>
          </a:p>
          <a:p>
            <a:r>
              <a:rPr lang="en-US">
                <a:solidFill>
                  <a:schemeClr val="tx1"/>
                </a:solidFill>
                <a:ea typeface="+mn-lt"/>
                <a:cs typeface="+mn-lt"/>
              </a:rPr>
              <a:t>If you need more information please let us know more about your scenario at either</a:t>
            </a:r>
          </a:p>
          <a:p>
            <a:r>
              <a:rPr lang="en-US">
                <a:solidFill>
                  <a:schemeClr val="tx1"/>
                </a:solidFill>
                <a:ea typeface="+mn-lt"/>
                <a:cs typeface="+mn-lt"/>
                <a:hlinkClick r:id="rId4"/>
              </a:rPr>
              <a:t>https://aka.ms/office-addins-dev-questions</a:t>
            </a:r>
            <a:r>
              <a:rPr lang="en-US">
                <a:solidFill>
                  <a:schemeClr val="tx1"/>
                </a:solidFill>
                <a:ea typeface="+mn-lt"/>
                <a:cs typeface="+mn-lt"/>
              </a:rPr>
              <a:t> </a:t>
            </a:r>
          </a:p>
          <a:p>
            <a:r>
              <a:rPr lang="en-US" b="1">
                <a:solidFill>
                  <a:schemeClr val="tx1"/>
                </a:solidFill>
                <a:ea typeface="+mn-lt"/>
                <a:cs typeface="+mn-lt"/>
              </a:rPr>
              <a:t>[office-</a:t>
            </a:r>
            <a:r>
              <a:rPr lang="en-US" b="1" err="1">
                <a:solidFill>
                  <a:schemeClr val="tx1"/>
                </a:solidFill>
                <a:ea typeface="+mn-lt"/>
                <a:cs typeface="+mn-lt"/>
              </a:rPr>
              <a:t>js</a:t>
            </a:r>
            <a:r>
              <a:rPr lang="en-US" b="1">
                <a:solidFill>
                  <a:schemeClr val="tx1"/>
                </a:solidFill>
                <a:ea typeface="+mn-lt"/>
                <a:cs typeface="+mn-lt"/>
              </a:rPr>
              <a:t>-dev] [office-</a:t>
            </a:r>
            <a:r>
              <a:rPr lang="en-US" b="1" err="1">
                <a:solidFill>
                  <a:schemeClr val="tx1"/>
                </a:solidFill>
                <a:ea typeface="+mn-lt"/>
                <a:cs typeface="+mn-lt"/>
              </a:rPr>
              <a:t>addins</a:t>
            </a:r>
            <a:r>
              <a:rPr lang="en-US" b="1">
                <a:solidFill>
                  <a:schemeClr val="tx1"/>
                </a:solidFill>
                <a:ea typeface="+mn-lt"/>
                <a:cs typeface="+mn-lt"/>
              </a:rPr>
              <a:t>-dev]</a:t>
            </a:r>
          </a:p>
          <a:p>
            <a:r>
              <a:rPr lang="en-US">
                <a:solidFill>
                  <a:schemeClr val="tx1"/>
                </a:solidFill>
                <a:ea typeface="+mn-lt"/>
                <a:cs typeface="+mn-lt"/>
              </a:rPr>
              <a:t>	- or - </a:t>
            </a:r>
          </a:p>
          <a:p>
            <a:r>
              <a:rPr lang="en-US">
                <a:solidFill>
                  <a:schemeClr val="tx1"/>
                </a:solidFill>
                <a:ea typeface="+mn-lt"/>
                <a:cs typeface="+mn-lt"/>
                <a:hlinkClick r:id="rId5"/>
              </a:rPr>
              <a:t>https://stackoverflow.com</a:t>
            </a:r>
            <a:r>
              <a:rPr lang="en-US">
                <a:solidFill>
                  <a:schemeClr val="tx1"/>
                </a:solidFill>
                <a:ea typeface="+mn-lt"/>
                <a:cs typeface="+mn-lt"/>
              </a:rPr>
              <a:t> </a:t>
            </a:r>
          </a:p>
          <a:p>
            <a:r>
              <a:rPr lang="en-US" b="1">
                <a:solidFill>
                  <a:schemeClr val="tx1"/>
                </a:solidFill>
                <a:ea typeface="+mn-lt"/>
                <a:cs typeface="+mn-lt"/>
              </a:rPr>
              <a:t>[office-</a:t>
            </a:r>
            <a:r>
              <a:rPr lang="en-US" b="1" err="1">
                <a:solidFill>
                  <a:schemeClr val="tx1"/>
                </a:solidFill>
                <a:ea typeface="+mn-lt"/>
                <a:cs typeface="+mn-lt"/>
              </a:rPr>
              <a:t>js</a:t>
            </a:r>
            <a:r>
              <a:rPr lang="en-US" b="1">
                <a:solidFill>
                  <a:schemeClr val="tx1"/>
                </a:solidFill>
                <a:ea typeface="+mn-lt"/>
                <a:cs typeface="+mn-lt"/>
              </a:rPr>
              <a:t>] [outlook-web-</a:t>
            </a:r>
            <a:r>
              <a:rPr lang="en-US" b="1" err="1">
                <a:solidFill>
                  <a:schemeClr val="tx1"/>
                </a:solidFill>
                <a:ea typeface="+mn-lt"/>
                <a:cs typeface="+mn-lt"/>
              </a:rPr>
              <a:t>addins</a:t>
            </a:r>
            <a:r>
              <a:rPr lang="en-US" b="1">
                <a:solidFill>
                  <a:schemeClr val="tx1"/>
                </a:solidFill>
                <a:ea typeface="+mn-lt"/>
                <a:cs typeface="+mn-lt"/>
              </a:rPr>
              <a:t>] [office-scripts]</a:t>
            </a:r>
          </a:p>
          <a:p>
            <a:endParaRPr lang="en-US">
              <a:solidFill>
                <a:schemeClr val="tx1"/>
              </a:solidFill>
              <a:ea typeface="+mn-lt"/>
              <a:cs typeface="+mn-lt"/>
            </a:endParaRPr>
          </a:p>
        </p:txBody>
      </p:sp>
    </p:spTree>
    <p:extLst>
      <p:ext uri="{BB962C8B-B14F-4D97-AF65-F5344CB8AC3E}">
        <p14:creationId xmlns:p14="http://schemas.microsoft.com/office/powerpoint/2010/main" val="93125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DF7339A-4383-400E-AD82-2FEF2A6F3713}"/>
              </a:ext>
            </a:extLst>
          </p:cNvPr>
          <p:cNvSpPr txBox="1"/>
          <p:nvPr/>
        </p:nvSpPr>
        <p:spPr>
          <a:xfrm>
            <a:off x="689217" y="1745147"/>
            <a:ext cx="7365467" cy="1138773"/>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Q&amp;A</a:t>
            </a:r>
          </a:p>
          <a:p>
            <a:pPr marL="0" marR="0" lvl="0" indent="0" algn="l" defTabSz="914400">
              <a:lnSpc>
                <a:spcPct val="100000"/>
              </a:lnSpc>
              <a:spcBef>
                <a:spcPts val="0"/>
              </a:spcBef>
              <a:spcAft>
                <a:spcPts val="0"/>
              </a:spcAft>
              <a:buClrTx/>
              <a:buSzTx/>
              <a:buFontTx/>
              <a:buNone/>
              <a:tabLst/>
              <a:defRPr/>
            </a:pPr>
            <a:endParaRPr lang="en-US" sz="2000" b="0" i="0" u="none" strike="noStrike" kern="1200" cap="none" spc="0" normalizeH="0" baseline="0" noProof="0">
              <a:ln>
                <a:noFill/>
              </a:ln>
              <a:effectLst/>
              <a:uLnTx/>
              <a:uFillTx/>
              <a:latin typeface="Segoe UI"/>
              <a:cs typeface="Segoe UI"/>
            </a:endParaRPr>
          </a:p>
        </p:txBody>
      </p:sp>
      <p:sp>
        <p:nvSpPr>
          <p:cNvPr id="4" name="Text Placeholder 3">
            <a:extLst>
              <a:ext uri="{FF2B5EF4-FFF2-40B4-BE49-F238E27FC236}">
                <a16:creationId xmlns:a16="http://schemas.microsoft.com/office/drawing/2014/main" id="{7A29D8E1-F2B9-4E2F-9F6A-CE6B12E98BAE}"/>
              </a:ext>
            </a:extLst>
          </p:cNvPr>
          <p:cNvSpPr txBox="1">
            <a:spLocks/>
          </p:cNvSpPr>
          <p:nvPr/>
        </p:nvSpPr>
        <p:spPr>
          <a:xfrm>
            <a:off x="3017308" y="2369906"/>
            <a:ext cx="6157384" cy="2343789"/>
          </a:xfrm>
          <a:prstGeom prst="rect">
            <a:avLst/>
          </a:prstGeom>
        </p:spPr>
        <p:txBody>
          <a:bodyPr lIns="0" tIns="0" rIns="0" bIns="0" anchor="t"/>
          <a:lstStyle>
            <a:lvl1pPr marL="0" indent="0" algn="l" defTabSz="812820" rtl="0" eaLnBrk="1" latinLnBrk="0" hangingPunct="1">
              <a:lnSpc>
                <a:spcPct val="90000"/>
              </a:lnSpc>
              <a:spcBef>
                <a:spcPts val="889"/>
              </a:spcBef>
              <a:buFont typeface="Arial" panose="020B0604020202020204" pitchFamily="34" charse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marL="609615" indent="-203206" algn="l" defTabSz="812820" rtl="0" eaLnBrk="1" latinLnBrk="0" hangingPunct="1">
              <a:lnSpc>
                <a:spcPct val="90000"/>
              </a:lnSpc>
              <a:spcBef>
                <a:spcPts val="444"/>
              </a:spcBef>
              <a:buFont typeface="Arial" panose="020B0604020202020204" pitchFamily="34" charset="0"/>
              <a:buChar char="•"/>
              <a:defRPr sz="2133" kern="1200">
                <a:solidFill>
                  <a:schemeClr val="tx1"/>
                </a:solidFill>
                <a:latin typeface="+mn-lt"/>
                <a:ea typeface="+mn-ea"/>
                <a:cs typeface="+mn-cs"/>
              </a:defRPr>
            </a:lvl2pPr>
            <a:lvl3pPr marL="1016025" indent="-203206" algn="l" defTabSz="812820" rtl="0" eaLnBrk="1" latinLnBrk="0" hangingPunct="1">
              <a:lnSpc>
                <a:spcPct val="90000"/>
              </a:lnSpc>
              <a:spcBef>
                <a:spcPts val="444"/>
              </a:spcBef>
              <a:buFont typeface="Arial" panose="020B0604020202020204" pitchFamily="34" charset="0"/>
              <a:buChar char="•"/>
              <a:defRPr sz="1777" kern="1200">
                <a:solidFill>
                  <a:schemeClr val="tx1"/>
                </a:solidFill>
                <a:latin typeface="+mn-lt"/>
                <a:ea typeface="+mn-ea"/>
                <a:cs typeface="+mn-cs"/>
              </a:defRPr>
            </a:lvl3pPr>
            <a:lvl4pPr marL="1422435"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4pPr>
            <a:lvl5pPr marL="182884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5pPr>
            <a:lvl6pPr marL="223525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6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7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87"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a:lstStyle>
          <a:p>
            <a:pPr marL="171450" indent="-171450">
              <a:buFont typeface="Arial" panose="020B0604020202020204" pitchFamily="34" charset="0"/>
              <a:buChar char="•"/>
            </a:pPr>
            <a:endParaRPr lang="en-US" sz="1800">
              <a:latin typeface="Segoe UI Semibold"/>
              <a:cs typeface="Segoe UI Semibold"/>
            </a:endParaRPr>
          </a:p>
        </p:txBody>
      </p:sp>
      <p:sp>
        <p:nvSpPr>
          <p:cNvPr id="7" name="Rectangle 6">
            <a:extLst>
              <a:ext uri="{FF2B5EF4-FFF2-40B4-BE49-F238E27FC236}">
                <a16:creationId xmlns:a16="http://schemas.microsoft.com/office/drawing/2014/main" id="{048707F4-9F95-4412-B47D-20D88DFA4CE1}"/>
              </a:ext>
            </a:extLst>
          </p:cNvPr>
          <p:cNvSpPr/>
          <p:nvPr/>
        </p:nvSpPr>
        <p:spPr>
          <a:xfrm>
            <a:off x="3188416" y="668900"/>
            <a:ext cx="8381998" cy="54323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a:solidFill>
                  <a:schemeClr val="tx1"/>
                </a:solidFill>
                <a:ea typeface="Calibri"/>
                <a:cs typeface="Calibri"/>
              </a:rPr>
              <a:t>What plan is there for additional Events in Excel that will substantially improve its potential as a development platform? For example, Hyperlink clicked, Defined Name changed, Shape on-hover, etc...</a:t>
            </a:r>
          </a:p>
          <a:p>
            <a:endParaRPr lang="en-US">
              <a:solidFill>
                <a:schemeClr val="tx1"/>
              </a:solidFill>
              <a:ea typeface="+mn-lt"/>
              <a:cs typeface="+mn-lt"/>
            </a:endParaRPr>
          </a:p>
          <a:p>
            <a:r>
              <a:rPr lang="en-US" b="1">
                <a:solidFill>
                  <a:schemeClr val="tx1"/>
                </a:solidFill>
                <a:ea typeface="+mn-lt"/>
                <a:cs typeface="+mn-lt"/>
              </a:rPr>
              <a:t>Answer:</a:t>
            </a:r>
          </a:p>
          <a:p>
            <a:r>
              <a:rPr lang="en-US">
                <a:solidFill>
                  <a:schemeClr val="tx1"/>
                </a:solidFill>
                <a:ea typeface="+mn-lt"/>
                <a:cs typeface="+mn-lt"/>
              </a:rPr>
              <a:t>These Excel events are not on our roadmap. Please let us know more about your scenarios for these events by creating an idea request at </a:t>
            </a:r>
            <a:r>
              <a:rPr lang="en-US">
                <a:solidFill>
                  <a:schemeClr val="tx1"/>
                </a:solidFill>
                <a:ea typeface="+mn-lt"/>
                <a:cs typeface="+mn-lt"/>
                <a:hlinkClick r:id="rId2">
                  <a:extLst>
                    <a:ext uri="{A12FA001-AC4F-418D-AE19-62706E023703}">
                      <ahyp:hlinkClr xmlns:ahyp="http://schemas.microsoft.com/office/drawing/2018/hyperlinkcolor" val="tx"/>
                    </a:ext>
                  </a:extLst>
                </a:hlinkClick>
              </a:rPr>
              <a:t>https://aka.ms/m365dev-suggestions</a:t>
            </a:r>
            <a:r>
              <a:rPr lang="en-US">
                <a:solidFill>
                  <a:schemeClr val="tx1"/>
                </a:solidFill>
                <a:ea typeface="+mn-lt"/>
                <a:cs typeface="+mn-lt"/>
              </a:rPr>
              <a:t>.</a:t>
            </a:r>
          </a:p>
          <a:p>
            <a:endParaRPr lang="en-US">
              <a:solidFill>
                <a:schemeClr val="tx1"/>
              </a:solidFill>
              <a:ea typeface="+mn-lt"/>
              <a:cs typeface="+mn-lt"/>
            </a:endParaRPr>
          </a:p>
        </p:txBody>
      </p:sp>
    </p:spTree>
    <p:extLst>
      <p:ext uri="{BB962C8B-B14F-4D97-AF65-F5344CB8AC3E}">
        <p14:creationId xmlns:p14="http://schemas.microsoft.com/office/powerpoint/2010/main" val="38666417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DF7339A-4383-400E-AD82-2FEF2A6F3713}"/>
              </a:ext>
            </a:extLst>
          </p:cNvPr>
          <p:cNvSpPr txBox="1"/>
          <p:nvPr/>
        </p:nvSpPr>
        <p:spPr>
          <a:xfrm>
            <a:off x="689217" y="1745147"/>
            <a:ext cx="7365467" cy="1138773"/>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Q&amp;A</a:t>
            </a:r>
          </a:p>
          <a:p>
            <a:pPr marL="0" marR="0" lvl="0" indent="0" algn="l" defTabSz="914400">
              <a:lnSpc>
                <a:spcPct val="100000"/>
              </a:lnSpc>
              <a:spcBef>
                <a:spcPts val="0"/>
              </a:spcBef>
              <a:spcAft>
                <a:spcPts val="0"/>
              </a:spcAft>
              <a:buClrTx/>
              <a:buSzTx/>
              <a:buFontTx/>
              <a:buNone/>
              <a:tabLst/>
              <a:defRPr/>
            </a:pPr>
            <a:endParaRPr lang="en-US" sz="2000" b="0" i="0" u="none" strike="noStrike" kern="1200" cap="none" spc="0" normalizeH="0" baseline="0" noProof="0">
              <a:ln>
                <a:noFill/>
              </a:ln>
              <a:effectLst/>
              <a:uLnTx/>
              <a:uFillTx/>
              <a:latin typeface="Segoe UI"/>
              <a:cs typeface="Segoe UI"/>
            </a:endParaRPr>
          </a:p>
        </p:txBody>
      </p:sp>
      <p:sp>
        <p:nvSpPr>
          <p:cNvPr id="4" name="Text Placeholder 3">
            <a:extLst>
              <a:ext uri="{FF2B5EF4-FFF2-40B4-BE49-F238E27FC236}">
                <a16:creationId xmlns:a16="http://schemas.microsoft.com/office/drawing/2014/main" id="{7A29D8E1-F2B9-4E2F-9F6A-CE6B12E98BAE}"/>
              </a:ext>
            </a:extLst>
          </p:cNvPr>
          <p:cNvSpPr txBox="1">
            <a:spLocks/>
          </p:cNvSpPr>
          <p:nvPr/>
        </p:nvSpPr>
        <p:spPr>
          <a:xfrm>
            <a:off x="3017308" y="2369906"/>
            <a:ext cx="6157384" cy="2343789"/>
          </a:xfrm>
          <a:prstGeom prst="rect">
            <a:avLst/>
          </a:prstGeom>
        </p:spPr>
        <p:txBody>
          <a:bodyPr lIns="0" tIns="0" rIns="0" bIns="0" anchor="t"/>
          <a:lstStyle>
            <a:lvl1pPr marL="0" indent="0" algn="l" defTabSz="812820" rtl="0" eaLnBrk="1" latinLnBrk="0" hangingPunct="1">
              <a:lnSpc>
                <a:spcPct val="90000"/>
              </a:lnSpc>
              <a:spcBef>
                <a:spcPts val="889"/>
              </a:spcBef>
              <a:buFont typeface="Arial" panose="020B0604020202020204" pitchFamily="34" charse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marL="609615" indent="-203206" algn="l" defTabSz="812820" rtl="0" eaLnBrk="1" latinLnBrk="0" hangingPunct="1">
              <a:lnSpc>
                <a:spcPct val="90000"/>
              </a:lnSpc>
              <a:spcBef>
                <a:spcPts val="444"/>
              </a:spcBef>
              <a:buFont typeface="Arial" panose="020B0604020202020204" pitchFamily="34" charset="0"/>
              <a:buChar char="•"/>
              <a:defRPr sz="2133" kern="1200">
                <a:solidFill>
                  <a:schemeClr val="tx1"/>
                </a:solidFill>
                <a:latin typeface="+mn-lt"/>
                <a:ea typeface="+mn-ea"/>
                <a:cs typeface="+mn-cs"/>
              </a:defRPr>
            </a:lvl2pPr>
            <a:lvl3pPr marL="1016025" indent="-203206" algn="l" defTabSz="812820" rtl="0" eaLnBrk="1" latinLnBrk="0" hangingPunct="1">
              <a:lnSpc>
                <a:spcPct val="90000"/>
              </a:lnSpc>
              <a:spcBef>
                <a:spcPts val="444"/>
              </a:spcBef>
              <a:buFont typeface="Arial" panose="020B0604020202020204" pitchFamily="34" charset="0"/>
              <a:buChar char="•"/>
              <a:defRPr sz="1777" kern="1200">
                <a:solidFill>
                  <a:schemeClr val="tx1"/>
                </a:solidFill>
                <a:latin typeface="+mn-lt"/>
                <a:ea typeface="+mn-ea"/>
                <a:cs typeface="+mn-cs"/>
              </a:defRPr>
            </a:lvl3pPr>
            <a:lvl4pPr marL="1422435"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4pPr>
            <a:lvl5pPr marL="182884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5pPr>
            <a:lvl6pPr marL="223525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6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7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87"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a:lstStyle>
          <a:p>
            <a:pPr marL="171450" indent="-171450">
              <a:buFont typeface="Arial" panose="020B0604020202020204" pitchFamily="34" charset="0"/>
              <a:buChar char="•"/>
            </a:pPr>
            <a:endParaRPr lang="en-US" sz="1800">
              <a:latin typeface="Segoe UI Semibold"/>
              <a:cs typeface="Segoe UI Semibold"/>
            </a:endParaRPr>
          </a:p>
        </p:txBody>
      </p:sp>
      <p:sp>
        <p:nvSpPr>
          <p:cNvPr id="7" name="Rectangle 6">
            <a:extLst>
              <a:ext uri="{FF2B5EF4-FFF2-40B4-BE49-F238E27FC236}">
                <a16:creationId xmlns:a16="http://schemas.microsoft.com/office/drawing/2014/main" id="{048707F4-9F95-4412-B47D-20D88DFA4CE1}"/>
              </a:ext>
            </a:extLst>
          </p:cNvPr>
          <p:cNvSpPr/>
          <p:nvPr/>
        </p:nvSpPr>
        <p:spPr>
          <a:xfrm>
            <a:off x="3188416" y="668900"/>
            <a:ext cx="8381998" cy="54323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a:solidFill>
                  <a:schemeClr val="tx1"/>
                </a:solidFill>
                <a:ea typeface="Calibri"/>
                <a:cs typeface="Calibri"/>
              </a:rPr>
              <a:t>Any update on improving the Office Add-in Ideas Management system?</a:t>
            </a:r>
          </a:p>
          <a:p>
            <a:endParaRPr lang="en-US">
              <a:solidFill>
                <a:schemeClr val="tx1"/>
              </a:solidFill>
              <a:ea typeface="+mn-lt"/>
              <a:cs typeface="+mn-lt"/>
            </a:endParaRPr>
          </a:p>
          <a:p>
            <a:r>
              <a:rPr lang="en-US" b="1">
                <a:solidFill>
                  <a:schemeClr val="tx1"/>
                </a:solidFill>
                <a:ea typeface="+mn-lt"/>
                <a:cs typeface="+mn-lt"/>
              </a:rPr>
              <a:t>Answer:</a:t>
            </a:r>
          </a:p>
          <a:p>
            <a:r>
              <a:rPr lang="en-US">
                <a:solidFill>
                  <a:schemeClr val="tx1"/>
                </a:solidFill>
                <a:ea typeface="+mn-lt"/>
                <a:cs typeface="+mn-lt"/>
              </a:rPr>
              <a:t>Yes, we are looking to move to GitHub, but the plan is not finalized. For now please continue submitting ideas at the current site at </a:t>
            </a:r>
            <a:r>
              <a:rPr lang="en-US">
                <a:solidFill>
                  <a:schemeClr val="tx1"/>
                </a:solidFill>
                <a:ea typeface="+mn-lt"/>
                <a:cs typeface="+mn-lt"/>
                <a:hlinkClick r:id="rId2"/>
              </a:rPr>
              <a:t>https://aka.ms/m365dev-suggestions</a:t>
            </a:r>
            <a:r>
              <a:rPr lang="en-US">
                <a:solidFill>
                  <a:schemeClr val="tx1"/>
                </a:solidFill>
                <a:ea typeface="+mn-lt"/>
                <a:cs typeface="+mn-lt"/>
              </a:rPr>
              <a:t>. We'll provide an update on the next community call.</a:t>
            </a:r>
          </a:p>
          <a:p>
            <a:endParaRPr lang="en-US">
              <a:solidFill>
                <a:schemeClr val="tx1"/>
              </a:solidFill>
              <a:ea typeface="+mn-lt"/>
              <a:cs typeface="+mn-lt"/>
            </a:endParaRPr>
          </a:p>
        </p:txBody>
      </p:sp>
    </p:spTree>
    <p:extLst>
      <p:ext uri="{BB962C8B-B14F-4D97-AF65-F5344CB8AC3E}">
        <p14:creationId xmlns:p14="http://schemas.microsoft.com/office/powerpoint/2010/main" val="42153703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3">
            <a:extLst>
              <a:ext uri="{FF2B5EF4-FFF2-40B4-BE49-F238E27FC236}">
                <a16:creationId xmlns:a16="http://schemas.microsoft.com/office/drawing/2014/main" id="{24665417-9E69-50B3-FC10-1505CCE5A57A}"/>
              </a:ext>
            </a:extLst>
          </p:cNvPr>
          <p:cNvGraphicFramePr>
            <a:graphicFrameLocks noGrp="1"/>
          </p:cNvGraphicFramePr>
          <p:nvPr>
            <p:extLst>
              <p:ext uri="{D42A27DB-BD31-4B8C-83A1-F6EECF244321}">
                <p14:modId xmlns:p14="http://schemas.microsoft.com/office/powerpoint/2010/main" val="3499729138"/>
              </p:ext>
            </p:extLst>
          </p:nvPr>
        </p:nvGraphicFramePr>
        <p:xfrm>
          <a:off x="1472184" y="1608462"/>
          <a:ext cx="10122408" cy="4759960"/>
        </p:xfrm>
        <a:graphic>
          <a:graphicData uri="http://schemas.openxmlformats.org/drawingml/2006/table">
            <a:tbl>
              <a:tblPr firstRow="1" bandRow="1">
                <a:tableStyleId>{2D5ABB26-0587-4C30-8999-92F81FD0307C}</a:tableStyleId>
              </a:tblPr>
              <a:tblGrid>
                <a:gridCol w="786384">
                  <a:extLst>
                    <a:ext uri="{9D8B030D-6E8A-4147-A177-3AD203B41FA5}">
                      <a16:colId xmlns:a16="http://schemas.microsoft.com/office/drawing/2014/main" val="3500360107"/>
                    </a:ext>
                  </a:extLst>
                </a:gridCol>
                <a:gridCol w="2441448">
                  <a:extLst>
                    <a:ext uri="{9D8B030D-6E8A-4147-A177-3AD203B41FA5}">
                      <a16:colId xmlns:a16="http://schemas.microsoft.com/office/drawing/2014/main" val="613343397"/>
                    </a:ext>
                  </a:extLst>
                </a:gridCol>
                <a:gridCol w="6894576">
                  <a:extLst>
                    <a:ext uri="{9D8B030D-6E8A-4147-A177-3AD203B41FA5}">
                      <a16:colId xmlns:a16="http://schemas.microsoft.com/office/drawing/2014/main" val="3503939565"/>
                    </a:ext>
                  </a:extLst>
                </a:gridCol>
              </a:tblGrid>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579012057"/>
                  </a:ext>
                </a:extLst>
              </a:tr>
              <a:tr h="370840">
                <a:tc>
                  <a:txBody>
                    <a:bodyPr/>
                    <a:lstStyle/>
                    <a:p>
                      <a:endParaRPr lang="en-US"/>
                    </a:p>
                    <a:p>
                      <a:endParaRPr lang="en-US"/>
                    </a:p>
                  </a:txBody>
                  <a:tcPr/>
                </a:tc>
                <a:tc>
                  <a:txBody>
                    <a:bodyPr/>
                    <a:lstStyle/>
                    <a:p>
                      <a:r>
                        <a:rPr lang="en-US" sz="2400">
                          <a:gradFill>
                            <a:gsLst>
                              <a:gs pos="2917">
                                <a:srgbClr val="2F2F2F"/>
                              </a:gs>
                              <a:gs pos="30000">
                                <a:srgbClr val="2F2F2F"/>
                              </a:gs>
                            </a:gsLst>
                            <a:lin ang="5400000" scaled="0"/>
                          </a:gradFill>
                          <a:latin typeface="Segoe UI" panose="020B0502040204020203" pitchFamily="34" charset="0"/>
                          <a:cs typeface="Segoe UI" panose="020B0502040204020203" pitchFamily="34" charset="0"/>
                        </a:rPr>
                        <a:t>Documentation</a:t>
                      </a:r>
                      <a:endParaRPr lang="en-US" sz="2400">
                        <a:latin typeface="Segoe UI" panose="020B0502040204020203" pitchFamily="34" charset="0"/>
                        <a:cs typeface="Segoe UI" panose="020B0502040204020203" pitchFamily="34" charset="0"/>
                      </a:endParaRPr>
                    </a:p>
                  </a:txBody>
                  <a:tcPr/>
                </a:tc>
                <a:tc>
                  <a:txBody>
                    <a:bodyPr/>
                    <a:lstStyle/>
                    <a:p>
                      <a:pPr>
                        <a:buNone/>
                      </a:pPr>
                      <a:r>
                        <a:rPr lang="en-US" sz="2400" b="0" u="sng" kern="1200">
                          <a:solidFill>
                            <a:schemeClr val="dk1"/>
                          </a:solidFill>
                          <a:effectLst/>
                          <a:latin typeface="Segoe UI" panose="020B0502040204020203" pitchFamily="34" charset="0"/>
                          <a:cs typeface="Segoe UI" panose="020B0502040204020203" pitchFamily="34" charset="0"/>
                          <a:hlinkClick r:id="rId3"/>
                        </a:rPr>
                        <a:t>https://aka.ms/office-add-ins-docs</a:t>
                      </a:r>
                      <a:r>
                        <a:rPr lang="en-US" sz="2400" b="0" u="sng" kern="1200">
                          <a:solidFill>
                            <a:schemeClr val="dk1"/>
                          </a:solidFill>
                          <a:effectLst/>
                          <a:latin typeface="Segoe UI" panose="020B0502040204020203" pitchFamily="34" charset="0"/>
                          <a:cs typeface="Segoe UI" panose="020B0502040204020203" pitchFamily="34" charset="0"/>
                        </a:rPr>
                        <a:t> </a:t>
                      </a:r>
                      <a:endParaRPr lang="en-US" sz="240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2914436529"/>
                  </a:ext>
                </a:extLst>
              </a:tr>
              <a:tr h="370840">
                <a:tc>
                  <a:txBody>
                    <a:bodyPr/>
                    <a:lstStyle/>
                    <a:p>
                      <a:endParaRPr lang="en-US"/>
                    </a:p>
                    <a:p>
                      <a:endParaRPr lang="en-US"/>
                    </a:p>
                  </a:txBody>
                  <a:tcPr/>
                </a:tc>
                <a:tc>
                  <a:txBody>
                    <a:bodyPr/>
                    <a:lstStyle/>
                    <a:p>
                      <a:r>
                        <a:rPr lang="en-US" sz="2400">
                          <a:gradFill>
                            <a:gsLst>
                              <a:gs pos="2917">
                                <a:srgbClr val="2F2F2F"/>
                              </a:gs>
                              <a:gs pos="30000">
                                <a:srgbClr val="2F2F2F"/>
                              </a:gs>
                            </a:gsLst>
                            <a:lin ang="5400000" scaled="0"/>
                          </a:gradFill>
                          <a:latin typeface="Segoe UI" panose="020B0502040204020203" pitchFamily="34" charset="0"/>
                          <a:cs typeface="Segoe UI" panose="020B0502040204020203" pitchFamily="34" charset="0"/>
                        </a:rPr>
                        <a:t>Quick starts</a:t>
                      </a:r>
                      <a:endParaRPr lang="en-US" sz="2400">
                        <a:latin typeface="Segoe UI" panose="020B0502040204020203" pitchFamily="34" charset="0"/>
                        <a:cs typeface="Segoe UI" panose="020B0502040204020203" pitchFamily="34" charset="0"/>
                      </a:endParaRPr>
                    </a:p>
                  </a:txBody>
                  <a:tcPr/>
                </a:tc>
                <a:tc>
                  <a:txBody>
                    <a:bodyPr/>
                    <a:lstStyle/>
                    <a:p>
                      <a:r>
                        <a:rPr lang="en-US" sz="2400">
                          <a:latin typeface="Segoe UI" panose="020B0502040204020203" pitchFamily="34" charset="0"/>
                          <a:cs typeface="Segoe UI" panose="020B0502040204020203" pitchFamily="34" charset="0"/>
                          <a:hlinkClick r:id="rId4"/>
                        </a:rPr>
                        <a:t>Outlook</a:t>
                      </a:r>
                      <a:r>
                        <a:rPr lang="en-US" sz="2400">
                          <a:latin typeface="Segoe UI" panose="020B0502040204020203" pitchFamily="34" charset="0"/>
                          <a:cs typeface="Segoe UI" panose="020B0502040204020203" pitchFamily="34" charset="0"/>
                        </a:rPr>
                        <a:t>, </a:t>
                      </a:r>
                      <a:r>
                        <a:rPr lang="en-US" sz="2400">
                          <a:latin typeface="Segoe UI" panose="020B0502040204020203" pitchFamily="34" charset="0"/>
                          <a:cs typeface="Segoe UI" panose="020B0502040204020203" pitchFamily="34" charset="0"/>
                          <a:hlinkClick r:id="rId5"/>
                        </a:rPr>
                        <a:t>Excel</a:t>
                      </a:r>
                      <a:r>
                        <a:rPr lang="en-US" sz="2400">
                          <a:latin typeface="Segoe UI" panose="020B0502040204020203" pitchFamily="34" charset="0"/>
                          <a:cs typeface="Segoe UI" panose="020B0502040204020203" pitchFamily="34" charset="0"/>
                        </a:rPr>
                        <a:t>, </a:t>
                      </a:r>
                      <a:r>
                        <a:rPr lang="en-US" sz="2400">
                          <a:latin typeface="Segoe UI" panose="020B0502040204020203" pitchFamily="34" charset="0"/>
                          <a:cs typeface="Segoe UI" panose="020B0502040204020203" pitchFamily="34" charset="0"/>
                          <a:hlinkClick r:id="rId6"/>
                        </a:rPr>
                        <a:t>Word</a:t>
                      </a:r>
                      <a:r>
                        <a:rPr lang="en-US" sz="2400">
                          <a:latin typeface="Segoe UI" panose="020B0502040204020203" pitchFamily="34" charset="0"/>
                          <a:cs typeface="Segoe UI" panose="020B0502040204020203" pitchFamily="34" charset="0"/>
                        </a:rPr>
                        <a:t>, </a:t>
                      </a:r>
                      <a:r>
                        <a:rPr lang="en-US" sz="2400">
                          <a:latin typeface="Segoe UI" panose="020B0502040204020203" pitchFamily="34" charset="0"/>
                          <a:cs typeface="Segoe UI" panose="020B0502040204020203" pitchFamily="34" charset="0"/>
                          <a:hlinkClick r:id="rId7"/>
                        </a:rPr>
                        <a:t>PowerPoint</a:t>
                      </a:r>
                      <a:endParaRPr lang="en-US" sz="240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4137257855"/>
                  </a:ext>
                </a:extLst>
              </a:tr>
              <a:tr h="370840">
                <a:tc>
                  <a:txBody>
                    <a:bodyPr/>
                    <a:lstStyle/>
                    <a:p>
                      <a:endParaRPr lang="en-US"/>
                    </a:p>
                    <a:p>
                      <a:endParaRPr lang="en-US"/>
                    </a:p>
                  </a:txBody>
                  <a:tcPr/>
                </a:tc>
                <a:tc>
                  <a:txBody>
                    <a:bodyPr/>
                    <a:lstStyle/>
                    <a:p>
                      <a:r>
                        <a:rPr lang="en-US" sz="2400">
                          <a:gradFill>
                            <a:gsLst>
                              <a:gs pos="2917">
                                <a:srgbClr val="2F2F2F"/>
                              </a:gs>
                              <a:gs pos="30000">
                                <a:srgbClr val="2F2F2F"/>
                              </a:gs>
                            </a:gsLst>
                            <a:lin ang="5400000" scaled="0"/>
                          </a:gradFill>
                          <a:latin typeface="Segoe UI" panose="020B0502040204020203" pitchFamily="34" charset="0"/>
                          <a:cs typeface="Segoe UI" panose="020B0502040204020203" pitchFamily="34" charset="0"/>
                        </a:rPr>
                        <a:t>Script Lab</a:t>
                      </a:r>
                      <a:endParaRPr lang="en-US" sz="2400">
                        <a:latin typeface="Segoe UI" panose="020B0502040204020203" pitchFamily="34" charset="0"/>
                        <a:cs typeface="Segoe UI" panose="020B05020402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a:latin typeface="Segoe UI" panose="020B0502040204020203" pitchFamily="34" charset="0"/>
                          <a:cs typeface="Segoe UI" panose="020B0502040204020203" pitchFamily="34" charset="0"/>
                          <a:hlinkClick r:id="rId8"/>
                        </a:rPr>
                        <a:t>https://aka.ms/getscriptlab</a:t>
                      </a:r>
                      <a:r>
                        <a:rPr lang="en-US" sz="2400">
                          <a:latin typeface="Segoe UI" panose="020B0502040204020203" pitchFamily="34" charset="0"/>
                          <a:cs typeface="Segoe UI" panose="020B0502040204020203" pitchFamily="34" charset="0"/>
                        </a:rPr>
                        <a:t> </a:t>
                      </a:r>
                    </a:p>
                  </a:txBody>
                  <a:tcPr/>
                </a:tc>
                <a:extLst>
                  <a:ext uri="{0D108BD9-81ED-4DB2-BD59-A6C34878D82A}">
                    <a16:rowId xmlns:a16="http://schemas.microsoft.com/office/drawing/2014/main" val="1795446554"/>
                  </a:ext>
                </a:extLst>
              </a:tr>
              <a:tr h="370840">
                <a:tc>
                  <a:txBody>
                    <a:bodyPr/>
                    <a:lstStyle/>
                    <a:p>
                      <a:endParaRPr lang="en-US"/>
                    </a:p>
                    <a:p>
                      <a:endParaRPr lang="en-US"/>
                    </a:p>
                  </a:txBody>
                  <a:tcPr/>
                </a:tc>
                <a:tc>
                  <a:txBody>
                    <a:bodyPr/>
                    <a:lstStyle/>
                    <a:p>
                      <a:r>
                        <a:rPr lang="en-US" sz="2400">
                          <a:gradFill>
                            <a:gsLst>
                              <a:gs pos="2917">
                                <a:srgbClr val="2F2F2F"/>
                              </a:gs>
                              <a:gs pos="30000">
                                <a:srgbClr val="2F2F2F"/>
                              </a:gs>
                            </a:gsLst>
                            <a:lin ang="5400000" scaled="0"/>
                          </a:gradFill>
                          <a:latin typeface="Segoe UI" panose="020B0502040204020203" pitchFamily="34" charset="0"/>
                          <a:cs typeface="Segoe UI" panose="020B0502040204020203" pitchFamily="34" charset="0"/>
                        </a:rPr>
                        <a:t>Samples</a:t>
                      </a:r>
                      <a:endParaRPr lang="en-US" sz="2400">
                        <a:latin typeface="Segoe UI" panose="020B0502040204020203" pitchFamily="34" charset="0"/>
                        <a:cs typeface="Segoe UI" panose="020B0502040204020203" pitchFamily="34" charset="0"/>
                      </a:endParaRPr>
                    </a:p>
                  </a:txBody>
                  <a:tcPr/>
                </a:tc>
                <a:tc>
                  <a:txBody>
                    <a:bodyPr/>
                    <a:lstStyle/>
                    <a:p>
                      <a:r>
                        <a:rPr lang="en-US" sz="2400">
                          <a:latin typeface="Segoe UI" panose="020B0502040204020203" pitchFamily="34" charset="0"/>
                          <a:cs typeface="Segoe UI" panose="020B0502040204020203" pitchFamily="34" charset="0"/>
                          <a:hlinkClick r:id="rId9"/>
                        </a:rPr>
                        <a:t>https://aka.ms/officeaddinsamples</a:t>
                      </a:r>
                      <a:r>
                        <a:rPr lang="en-US" sz="2400">
                          <a:latin typeface="Segoe UI" panose="020B0502040204020203" pitchFamily="34" charset="0"/>
                          <a:cs typeface="Segoe UI" panose="020B0502040204020203" pitchFamily="34" charset="0"/>
                        </a:rPr>
                        <a:t> </a:t>
                      </a:r>
                    </a:p>
                  </a:txBody>
                  <a:tcPr/>
                </a:tc>
                <a:extLst>
                  <a:ext uri="{0D108BD9-81ED-4DB2-BD59-A6C34878D82A}">
                    <a16:rowId xmlns:a16="http://schemas.microsoft.com/office/drawing/2014/main" val="3856300112"/>
                  </a:ext>
                </a:extLst>
              </a:tr>
              <a:tr h="370840">
                <a:tc>
                  <a:txBody>
                    <a:bodyPr/>
                    <a:lstStyle/>
                    <a:p>
                      <a:endParaRPr lang="en-US"/>
                    </a:p>
                  </a:txBody>
                  <a:tcPr/>
                </a:tc>
                <a:tc>
                  <a:txBody>
                    <a:bodyPr/>
                    <a:lstStyle/>
                    <a:p>
                      <a:r>
                        <a:rPr lang="en-US" sz="2400">
                          <a:gradFill>
                            <a:gsLst>
                              <a:gs pos="2917">
                                <a:srgbClr val="2F2F2F"/>
                              </a:gs>
                              <a:gs pos="30000">
                                <a:srgbClr val="2F2F2F"/>
                              </a:gs>
                            </a:gsLst>
                            <a:lin ang="5400000" scaled="0"/>
                          </a:gradFill>
                          <a:latin typeface="Segoe UI" panose="020B0502040204020203" pitchFamily="34" charset="0"/>
                          <a:cs typeface="Segoe UI" panose="020B0502040204020203" pitchFamily="34" charset="0"/>
                        </a:rPr>
                        <a:t>Microsoft 365 Developer Program</a:t>
                      </a:r>
                      <a:endParaRPr lang="en-US" sz="2400">
                        <a:latin typeface="Segoe UI" panose="020B0502040204020203" pitchFamily="34" charset="0"/>
                        <a:cs typeface="Segoe UI" panose="020B05020402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a:latin typeface="Segoe UI" panose="020B0502040204020203" pitchFamily="34" charset="0"/>
                          <a:cs typeface="Segoe UI" panose="020B0502040204020203" pitchFamily="34" charset="0"/>
                          <a:hlinkClick r:id="rId10"/>
                        </a:rPr>
                        <a:t>https://aka.ms/M365devprogram</a:t>
                      </a:r>
                      <a:r>
                        <a:rPr lang="en-US" sz="2400">
                          <a:latin typeface="Segoe UI" panose="020B0502040204020203" pitchFamily="34" charset="0"/>
                          <a:cs typeface="Segoe UI" panose="020B0502040204020203" pitchFamily="34" charset="0"/>
                        </a:rPr>
                        <a:t> </a:t>
                      </a:r>
                    </a:p>
                    <a:p>
                      <a:endParaRPr lang="en-US" sz="240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977239041"/>
                  </a:ext>
                </a:extLst>
              </a:tr>
              <a:tr h="370840">
                <a:tc>
                  <a:txBody>
                    <a:bodyPr/>
                    <a:lstStyle/>
                    <a:p>
                      <a:endParaRPr lang="en-US"/>
                    </a:p>
                    <a:p>
                      <a:endParaRPr lang="en-US"/>
                    </a:p>
                  </a:txBody>
                  <a:tcPr/>
                </a:tc>
                <a:tc>
                  <a:txBody>
                    <a:bodyPr/>
                    <a:lstStyle/>
                    <a:p>
                      <a:r>
                        <a:rPr lang="en-US" sz="2400">
                          <a:latin typeface="Segoe UI" panose="020B0502040204020203" pitchFamily="34" charset="0"/>
                          <a:cs typeface="Segoe UI" panose="020B0502040204020203" pitchFamily="34" charset="0"/>
                        </a:rPr>
                        <a:t>Office Scripts</a:t>
                      </a:r>
                    </a:p>
                  </a:txBody>
                  <a:tcPr/>
                </a:tc>
                <a:tc>
                  <a:txBody>
                    <a:bodyPr/>
                    <a:lstStyle/>
                    <a:p>
                      <a:r>
                        <a:rPr lang="en-US" sz="2400">
                          <a:latin typeface="Segoe UI" panose="020B0502040204020203" pitchFamily="34" charset="0"/>
                          <a:cs typeface="Segoe UI" panose="020B0502040204020203" pitchFamily="34" charset="0"/>
                          <a:hlinkClick r:id="rId11"/>
                        </a:rPr>
                        <a:t>aka.ms/office-scripts-docs</a:t>
                      </a:r>
                      <a:endParaRPr lang="en-US" sz="240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329789468"/>
                  </a:ext>
                </a:extLst>
              </a:tr>
            </a:tbl>
          </a:graphicData>
        </a:graphic>
      </p:graphicFrame>
      <p:sp>
        <p:nvSpPr>
          <p:cNvPr id="6" name="TextBox 1">
            <a:extLst>
              <a:ext uri="{FF2B5EF4-FFF2-40B4-BE49-F238E27FC236}">
                <a16:creationId xmlns:a16="http://schemas.microsoft.com/office/drawing/2014/main" id="{D8732A70-E431-40CE-AE82-955A41715423}"/>
              </a:ext>
            </a:extLst>
          </p:cNvPr>
          <p:cNvSpPr txBox="1"/>
          <p:nvPr/>
        </p:nvSpPr>
        <p:spPr>
          <a:xfrm>
            <a:off x="478125" y="460496"/>
            <a:ext cx="8975950" cy="1147966"/>
          </a:xfrm>
          <a:prstGeom prst="rect">
            <a:avLst/>
          </a:prstGeom>
          <a:noFill/>
        </p:spPr>
        <p:txBody>
          <a:bodyPr wrap="square" lIns="182854" tIns="146284" rIns="182854" bIns="14628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lnSpc>
                <a:spcPct val="90000"/>
              </a:lnSpc>
              <a:spcAft>
                <a:spcPts val="600"/>
              </a:spcAft>
            </a:pPr>
            <a:r>
              <a:rPr lang="en-US" sz="3200" b="1">
                <a:solidFill>
                  <a:srgbClr val="0070C0"/>
                </a:solidFill>
                <a:latin typeface="Segoe UI"/>
              </a:rPr>
              <a:t>New to Office Add-ins?</a:t>
            </a:r>
            <a:endParaRPr lang="en-US" sz="3200" b="1">
              <a:gradFill>
                <a:gsLst>
                  <a:gs pos="2917">
                    <a:srgbClr val="2F2F2F"/>
                  </a:gs>
                  <a:gs pos="30000">
                    <a:srgbClr val="2F2F2F"/>
                  </a:gs>
                </a:gsLst>
                <a:lin ang="5400000" scaled="0"/>
              </a:gradFill>
              <a:latin typeface="Segoe UI"/>
            </a:endParaRPr>
          </a:p>
          <a:p>
            <a:pPr defTabSz="914367">
              <a:lnSpc>
                <a:spcPct val="90000"/>
              </a:lnSpc>
              <a:spcAft>
                <a:spcPts val="600"/>
              </a:spcAft>
            </a:pPr>
            <a:r>
              <a:rPr lang="en-US" sz="2400">
                <a:gradFill>
                  <a:gsLst>
                    <a:gs pos="2917">
                      <a:srgbClr val="2F2F2F"/>
                    </a:gs>
                    <a:gs pos="30000">
                      <a:srgbClr val="2F2F2F"/>
                    </a:gs>
                  </a:gsLst>
                  <a:lin ang="5400000" scaled="0"/>
                </a:gradFill>
                <a:latin typeface="Segoe UI"/>
              </a:rPr>
              <a:t> </a:t>
            </a:r>
          </a:p>
        </p:txBody>
      </p:sp>
      <p:pic>
        <p:nvPicPr>
          <p:cNvPr id="3" name="Picture 2">
            <a:extLst>
              <a:ext uri="{FF2B5EF4-FFF2-40B4-BE49-F238E27FC236}">
                <a16:creationId xmlns:a16="http://schemas.microsoft.com/office/drawing/2014/main" id="{E47219AA-8041-EF05-43D9-C40E3411B04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92718" y="1917681"/>
            <a:ext cx="676369" cy="590632"/>
          </a:xfrm>
          <a:prstGeom prst="rect">
            <a:avLst/>
          </a:prstGeom>
        </p:spPr>
      </p:pic>
      <p:pic>
        <p:nvPicPr>
          <p:cNvPr id="5" name="Picture 4">
            <a:extLst>
              <a:ext uri="{FF2B5EF4-FFF2-40B4-BE49-F238E27FC236}">
                <a16:creationId xmlns:a16="http://schemas.microsoft.com/office/drawing/2014/main" id="{C2FF269F-69D0-41C0-E787-3CFA791B91E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40024" y="3914107"/>
            <a:ext cx="695422" cy="552527"/>
          </a:xfrm>
          <a:prstGeom prst="rect">
            <a:avLst/>
          </a:prstGeom>
        </p:spPr>
      </p:pic>
      <p:pic>
        <p:nvPicPr>
          <p:cNvPr id="10" name="Picture 9">
            <a:extLst>
              <a:ext uri="{FF2B5EF4-FFF2-40B4-BE49-F238E27FC236}">
                <a16:creationId xmlns:a16="http://schemas.microsoft.com/office/drawing/2014/main" id="{997E1E2E-9B73-EACF-ECBE-864E4313AC5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455209" y="2554460"/>
            <a:ext cx="695422" cy="724001"/>
          </a:xfrm>
          <a:prstGeom prst="rect">
            <a:avLst/>
          </a:prstGeom>
        </p:spPr>
      </p:pic>
      <p:pic>
        <p:nvPicPr>
          <p:cNvPr id="12" name="Picture 11">
            <a:extLst>
              <a:ext uri="{FF2B5EF4-FFF2-40B4-BE49-F238E27FC236}">
                <a16:creationId xmlns:a16="http://schemas.microsoft.com/office/drawing/2014/main" id="{3DEFC20D-2C45-0FA6-90CD-BD79526E543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549142" y="3269825"/>
            <a:ext cx="568016" cy="568016"/>
          </a:xfrm>
          <a:prstGeom prst="rect">
            <a:avLst/>
          </a:prstGeom>
        </p:spPr>
      </p:pic>
      <p:pic>
        <p:nvPicPr>
          <p:cNvPr id="4" name="Picture 3">
            <a:extLst>
              <a:ext uri="{FF2B5EF4-FFF2-40B4-BE49-F238E27FC236}">
                <a16:creationId xmlns:a16="http://schemas.microsoft.com/office/drawing/2014/main" id="{CC193859-E11F-FE79-83EE-E386270CCE0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500929" y="5614600"/>
            <a:ext cx="666843" cy="714475"/>
          </a:xfrm>
          <a:prstGeom prst="rect">
            <a:avLst/>
          </a:prstGeom>
        </p:spPr>
      </p:pic>
      <p:pic>
        <p:nvPicPr>
          <p:cNvPr id="8" name="Picture 7">
            <a:extLst>
              <a:ext uri="{FF2B5EF4-FFF2-40B4-BE49-F238E27FC236}">
                <a16:creationId xmlns:a16="http://schemas.microsoft.com/office/drawing/2014/main" id="{88DB9257-463C-301D-D352-4C17C9C6C32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559402" y="4733304"/>
            <a:ext cx="609685" cy="590632"/>
          </a:xfrm>
          <a:prstGeom prst="rect">
            <a:avLst/>
          </a:prstGeom>
        </p:spPr>
      </p:pic>
    </p:spTree>
    <p:extLst>
      <p:ext uri="{BB962C8B-B14F-4D97-AF65-F5344CB8AC3E}">
        <p14:creationId xmlns:p14="http://schemas.microsoft.com/office/powerpoint/2010/main" val="9612063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D8732A70-E431-40CE-AE82-955A41715423}"/>
              </a:ext>
            </a:extLst>
          </p:cNvPr>
          <p:cNvSpPr txBox="1"/>
          <p:nvPr/>
        </p:nvSpPr>
        <p:spPr>
          <a:xfrm>
            <a:off x="478125" y="460496"/>
            <a:ext cx="8975950" cy="1163423"/>
          </a:xfrm>
          <a:prstGeom prst="rect">
            <a:avLst/>
          </a:prstGeom>
          <a:noFill/>
        </p:spPr>
        <p:txBody>
          <a:bodyPr wrap="square" lIns="182854" tIns="146284" rIns="182854" bIns="14628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lnSpc>
                <a:spcPct val="90000"/>
              </a:lnSpc>
              <a:spcAft>
                <a:spcPts val="600"/>
              </a:spcAft>
            </a:pPr>
            <a:r>
              <a:rPr lang="en-US" sz="3200" b="1">
                <a:solidFill>
                  <a:srgbClr val="0070C0"/>
                </a:solidFill>
                <a:latin typeface="Segoe UI"/>
              </a:rPr>
              <a:t>Engage with the team </a:t>
            </a:r>
            <a:endParaRPr lang="en-US" sz="3200" b="1">
              <a:gradFill>
                <a:gsLst>
                  <a:gs pos="2917">
                    <a:srgbClr val="2F2F2F"/>
                  </a:gs>
                  <a:gs pos="30000">
                    <a:srgbClr val="2F2F2F"/>
                  </a:gs>
                </a:gsLst>
                <a:lin ang="5400000" scaled="0"/>
              </a:gradFill>
              <a:latin typeface="Segoe UI"/>
            </a:endParaRPr>
          </a:p>
          <a:p>
            <a:pPr defTabSz="914367">
              <a:lnSpc>
                <a:spcPct val="90000"/>
              </a:lnSpc>
              <a:spcAft>
                <a:spcPts val="600"/>
              </a:spcAft>
            </a:pPr>
            <a:r>
              <a:rPr lang="en-US" sz="2400">
                <a:gradFill>
                  <a:gsLst>
                    <a:gs pos="2917">
                      <a:srgbClr val="2F2F2F"/>
                    </a:gs>
                    <a:gs pos="30000">
                      <a:srgbClr val="2F2F2F"/>
                    </a:gs>
                  </a:gsLst>
                  <a:lin ang="5400000" scaled="0"/>
                </a:gradFill>
                <a:latin typeface="Segoe UI"/>
              </a:rPr>
              <a:t> </a:t>
            </a:r>
          </a:p>
        </p:txBody>
      </p:sp>
      <p:graphicFrame>
        <p:nvGraphicFramePr>
          <p:cNvPr id="8" name="Table 7">
            <a:extLst>
              <a:ext uri="{FF2B5EF4-FFF2-40B4-BE49-F238E27FC236}">
                <a16:creationId xmlns:a16="http://schemas.microsoft.com/office/drawing/2014/main" id="{8BFDD43B-8C4D-B457-840E-EEE4580B8F0F}"/>
              </a:ext>
            </a:extLst>
          </p:cNvPr>
          <p:cNvGraphicFramePr>
            <a:graphicFrameLocks noGrp="1"/>
          </p:cNvGraphicFramePr>
          <p:nvPr>
            <p:extLst>
              <p:ext uri="{D42A27DB-BD31-4B8C-83A1-F6EECF244321}">
                <p14:modId xmlns:p14="http://schemas.microsoft.com/office/powerpoint/2010/main" val="1806433480"/>
              </p:ext>
            </p:extLst>
          </p:nvPr>
        </p:nvGraphicFramePr>
        <p:xfrm>
          <a:off x="859536" y="1623919"/>
          <a:ext cx="10332720" cy="3627120"/>
        </p:xfrm>
        <a:graphic>
          <a:graphicData uri="http://schemas.openxmlformats.org/drawingml/2006/table">
            <a:tbl>
              <a:tblPr firstRow="1" bandRow="1">
                <a:tableStyleId>{073A0DAA-6AF3-43AB-8588-CEC1D06C72B9}</a:tableStyleId>
              </a:tblPr>
              <a:tblGrid>
                <a:gridCol w="3941064">
                  <a:extLst>
                    <a:ext uri="{9D8B030D-6E8A-4147-A177-3AD203B41FA5}">
                      <a16:colId xmlns:a16="http://schemas.microsoft.com/office/drawing/2014/main" val="2014650578"/>
                    </a:ext>
                  </a:extLst>
                </a:gridCol>
                <a:gridCol w="6391656">
                  <a:extLst>
                    <a:ext uri="{9D8B030D-6E8A-4147-A177-3AD203B41FA5}">
                      <a16:colId xmlns:a16="http://schemas.microsoft.com/office/drawing/2014/main" val="1549858200"/>
                    </a:ext>
                  </a:extLst>
                </a:gridCol>
              </a:tblGrid>
              <a:tr h="356410">
                <a:tc>
                  <a:txBody>
                    <a:bodyPr/>
                    <a:lstStyle/>
                    <a:p>
                      <a:r>
                        <a:rPr lang="en-US" sz="2400">
                          <a:latin typeface="Segoe UI" panose="020B0502040204020203" pitchFamily="34" charset="0"/>
                          <a:cs typeface="Segoe UI" panose="020B0502040204020203" pitchFamily="34" charset="0"/>
                        </a:rPr>
                        <a:t>Engagement</a:t>
                      </a:r>
                    </a:p>
                  </a:txBody>
                  <a:tcPr/>
                </a:tc>
                <a:tc>
                  <a:txBody>
                    <a:bodyPr/>
                    <a:lstStyle/>
                    <a:p>
                      <a:r>
                        <a:rPr lang="en-US" sz="2400">
                          <a:latin typeface="Segoe UI" panose="020B0502040204020203" pitchFamily="34" charset="0"/>
                          <a:cs typeface="Segoe UI" panose="020B0502040204020203" pitchFamily="34" charset="0"/>
                        </a:rPr>
                        <a:t>Where to go</a:t>
                      </a:r>
                    </a:p>
                  </a:txBody>
                  <a:tcPr/>
                </a:tc>
                <a:extLst>
                  <a:ext uri="{0D108BD9-81ED-4DB2-BD59-A6C34878D82A}">
                    <a16:rowId xmlns:a16="http://schemas.microsoft.com/office/drawing/2014/main" val="3620981387"/>
                  </a:ext>
                </a:extLst>
              </a:tr>
              <a:tr h="370839">
                <a:tc>
                  <a:txBody>
                    <a:bodyPr/>
                    <a:lstStyle/>
                    <a:p>
                      <a:pPr lvl="0">
                        <a:buNone/>
                      </a:pPr>
                      <a:r>
                        <a:rPr lang="en-US" sz="2400" b="0" i="0" u="none" strike="noStrike" noProof="0">
                          <a:latin typeface="Segoe UI" panose="020B0502040204020203" pitchFamily="34" charset="0"/>
                          <a:cs typeface="Segoe UI" panose="020B0502040204020203" pitchFamily="34" charset="0"/>
                        </a:rPr>
                        <a:t>Technical questions about Office Add-ins</a:t>
                      </a:r>
                      <a:endParaRPr lang="en-US" sz="2400">
                        <a:latin typeface="Segoe UI" panose="020B0502040204020203" pitchFamily="34" charset="0"/>
                        <a:cs typeface="Segoe UI" panose="020B0502040204020203" pitchFamily="34" charset="0"/>
                      </a:endParaRPr>
                    </a:p>
                  </a:txBody>
                  <a:tcPr/>
                </a:tc>
                <a:tc>
                  <a:txBody>
                    <a:bodyPr/>
                    <a:lstStyle/>
                    <a:p>
                      <a:pPr lvl="0">
                        <a:buNone/>
                      </a:pPr>
                      <a:r>
                        <a:rPr lang="en-US" sz="2400" u="sng" kern="1200">
                          <a:solidFill>
                            <a:schemeClr val="dk1"/>
                          </a:solidFill>
                          <a:effectLst/>
                          <a:latin typeface="Segoe UI" panose="020B0502040204020203" pitchFamily="34" charset="0"/>
                          <a:cs typeface="Segoe UI" panose="020B0502040204020203" pitchFamily="34" charset="0"/>
                          <a:hlinkClick r:id="rId3"/>
                        </a:rPr>
                        <a:t>https://aka.ms/office-addins-dev-questions</a:t>
                      </a:r>
                      <a:endParaRPr lang="en-US" sz="2400">
                        <a:latin typeface="Segoe UI" panose="020B0502040204020203" pitchFamily="34" charset="0"/>
                        <a:cs typeface="Segoe UI" panose="020B0502040204020203" pitchFamily="34" charset="0"/>
                      </a:endParaRPr>
                    </a:p>
                    <a:p>
                      <a:pPr lvl="0">
                        <a:buNone/>
                      </a:pPr>
                      <a:r>
                        <a:rPr lang="en-US" sz="2000" b="1" u="none" kern="1200">
                          <a:solidFill>
                            <a:schemeClr val="dk1"/>
                          </a:solidFill>
                          <a:effectLst/>
                          <a:latin typeface="Segoe UI" panose="020B0502040204020203" pitchFamily="34" charset="0"/>
                          <a:cs typeface="Segoe UI" panose="020B0502040204020203" pitchFamily="34" charset="0"/>
                        </a:rPr>
                        <a:t>[</a:t>
                      </a:r>
                      <a:r>
                        <a:rPr lang="en-US" sz="2000" b="1" i="0" u="none" strike="noStrike" kern="1200" noProof="0">
                          <a:effectLst/>
                          <a:latin typeface="Segoe UI" panose="020B0502040204020203" pitchFamily="34" charset="0"/>
                          <a:cs typeface="Segoe UI" panose="020B0502040204020203" pitchFamily="34" charset="0"/>
                        </a:rPr>
                        <a:t>office-</a:t>
                      </a:r>
                      <a:r>
                        <a:rPr lang="en-US" sz="2000" b="1" i="0" u="none" strike="noStrike" kern="1200" noProof="0" err="1">
                          <a:effectLst/>
                          <a:latin typeface="Segoe UI" panose="020B0502040204020203" pitchFamily="34" charset="0"/>
                          <a:cs typeface="Segoe UI" panose="020B0502040204020203" pitchFamily="34" charset="0"/>
                        </a:rPr>
                        <a:t>js</a:t>
                      </a:r>
                      <a:r>
                        <a:rPr lang="en-US" sz="2000" b="1" i="0" u="none" strike="noStrike" kern="1200" noProof="0">
                          <a:effectLst/>
                          <a:latin typeface="Segoe UI" panose="020B0502040204020203" pitchFamily="34" charset="0"/>
                          <a:cs typeface="Segoe UI" panose="020B0502040204020203" pitchFamily="34" charset="0"/>
                        </a:rPr>
                        <a:t>-dev</a:t>
                      </a:r>
                      <a:r>
                        <a:rPr lang="en-US" sz="2000" b="1" u="none" kern="1200">
                          <a:solidFill>
                            <a:schemeClr val="dk1"/>
                          </a:solidFill>
                          <a:effectLst/>
                          <a:latin typeface="Segoe UI" panose="020B0502040204020203" pitchFamily="34" charset="0"/>
                          <a:cs typeface="Segoe UI" panose="020B0502040204020203" pitchFamily="34" charset="0"/>
                        </a:rPr>
                        <a:t>] [</a:t>
                      </a:r>
                      <a:r>
                        <a:rPr lang="en-US" sz="2000" b="1" i="0" u="none" strike="noStrike" kern="1200" noProof="0">
                          <a:effectLst/>
                          <a:latin typeface="Segoe UI" panose="020B0502040204020203" pitchFamily="34" charset="0"/>
                          <a:cs typeface="Segoe UI" panose="020B0502040204020203" pitchFamily="34" charset="0"/>
                        </a:rPr>
                        <a:t>office-</a:t>
                      </a:r>
                      <a:r>
                        <a:rPr lang="en-US" sz="2000" b="1" i="0" u="none" strike="noStrike" kern="1200" noProof="0" err="1">
                          <a:effectLst/>
                          <a:latin typeface="Segoe UI" panose="020B0502040204020203" pitchFamily="34" charset="0"/>
                          <a:cs typeface="Segoe UI" panose="020B0502040204020203" pitchFamily="34" charset="0"/>
                        </a:rPr>
                        <a:t>addins</a:t>
                      </a:r>
                      <a:r>
                        <a:rPr lang="en-US" sz="2000" b="1" i="0" u="none" strike="noStrike" kern="1200" noProof="0">
                          <a:effectLst/>
                          <a:latin typeface="Segoe UI" panose="020B0502040204020203" pitchFamily="34" charset="0"/>
                          <a:cs typeface="Segoe UI" panose="020B0502040204020203" pitchFamily="34" charset="0"/>
                        </a:rPr>
                        <a:t>-dev</a:t>
                      </a:r>
                      <a:r>
                        <a:rPr lang="en-US" sz="2000" b="1" u="none" kern="1200">
                          <a:solidFill>
                            <a:schemeClr val="dk1"/>
                          </a:solidFill>
                          <a:effectLst/>
                          <a:latin typeface="Segoe UI" panose="020B0502040204020203" pitchFamily="34" charset="0"/>
                          <a:cs typeface="Segoe UI" panose="020B0502040204020203" pitchFamily="34" charset="0"/>
                        </a:rPr>
                        <a:t>]</a:t>
                      </a:r>
                    </a:p>
                    <a:p>
                      <a:pPr lvl="0">
                        <a:buNone/>
                      </a:pPr>
                      <a:endParaRPr lang="en-US" sz="2400">
                        <a:latin typeface="Segoe UI" panose="020B0502040204020203" pitchFamily="34" charset="0"/>
                        <a:cs typeface="Segoe UI" panose="020B0502040204020203" pitchFamily="34" charset="0"/>
                        <a:hlinkClick r:id="rId4"/>
                      </a:endParaRPr>
                    </a:p>
                    <a:p>
                      <a:r>
                        <a:rPr lang="en-US" sz="2400">
                          <a:latin typeface="Segoe UI" panose="020B0502040204020203" pitchFamily="34" charset="0"/>
                          <a:cs typeface="Segoe UI" panose="020B0502040204020203" pitchFamily="34" charset="0"/>
                          <a:hlinkClick r:id="rId4"/>
                        </a:rPr>
                        <a:t>https://stackoverflow.com</a:t>
                      </a:r>
                      <a:r>
                        <a:rPr lang="en-US" sz="2400">
                          <a:latin typeface="Segoe UI" panose="020B0502040204020203" pitchFamily="34" charset="0"/>
                          <a:cs typeface="Segoe UI" panose="020B0502040204020203" pitchFamily="34" charset="0"/>
                        </a:rPr>
                        <a:t> </a:t>
                      </a:r>
                    </a:p>
                    <a:p>
                      <a:r>
                        <a:rPr lang="en-US" sz="2000" b="1">
                          <a:latin typeface="Segoe UI" panose="020B0502040204020203" pitchFamily="34" charset="0"/>
                          <a:cs typeface="Segoe UI" panose="020B0502040204020203" pitchFamily="34" charset="0"/>
                        </a:rPr>
                        <a:t>[office-</a:t>
                      </a:r>
                      <a:r>
                        <a:rPr lang="en-US" sz="2000" b="1" err="1">
                          <a:latin typeface="Segoe UI" panose="020B0502040204020203" pitchFamily="34" charset="0"/>
                          <a:cs typeface="Segoe UI" panose="020B0502040204020203" pitchFamily="34" charset="0"/>
                        </a:rPr>
                        <a:t>js</a:t>
                      </a:r>
                      <a:r>
                        <a:rPr lang="en-US" sz="2000" b="1">
                          <a:latin typeface="Segoe UI" panose="020B0502040204020203" pitchFamily="34" charset="0"/>
                          <a:cs typeface="Segoe UI" panose="020B0502040204020203" pitchFamily="34" charset="0"/>
                        </a:rPr>
                        <a:t>] [outlook-web-</a:t>
                      </a:r>
                      <a:r>
                        <a:rPr lang="en-US" sz="2000" b="1" err="1">
                          <a:latin typeface="Segoe UI" panose="020B0502040204020203" pitchFamily="34" charset="0"/>
                          <a:cs typeface="Segoe UI" panose="020B0502040204020203" pitchFamily="34" charset="0"/>
                        </a:rPr>
                        <a:t>addins</a:t>
                      </a:r>
                      <a:r>
                        <a:rPr lang="en-US" sz="2000" b="1">
                          <a:latin typeface="Segoe UI" panose="020B0502040204020203" pitchFamily="34" charset="0"/>
                          <a:cs typeface="Segoe UI" panose="020B0502040204020203" pitchFamily="34" charset="0"/>
                        </a:rPr>
                        <a:t>] [office-scripts]</a:t>
                      </a:r>
                    </a:p>
                  </a:txBody>
                  <a:tcPr/>
                </a:tc>
                <a:extLst>
                  <a:ext uri="{0D108BD9-81ED-4DB2-BD59-A6C34878D82A}">
                    <a16:rowId xmlns:a16="http://schemas.microsoft.com/office/drawing/2014/main" val="646979704"/>
                  </a:ext>
                </a:extLst>
              </a:tr>
              <a:tr h="370840">
                <a:tc>
                  <a:txBody>
                    <a:bodyPr/>
                    <a:lstStyle/>
                    <a:p>
                      <a:r>
                        <a:rPr lang="en-US" sz="2400">
                          <a:latin typeface="Segoe UI" panose="020B0502040204020203" pitchFamily="34" charset="0"/>
                          <a:cs typeface="Segoe UI" panose="020B0502040204020203" pitchFamily="34" charset="0"/>
                        </a:rPr>
                        <a:t>Product bugs</a:t>
                      </a:r>
                    </a:p>
                  </a:txBody>
                  <a:tcPr/>
                </a:tc>
                <a:tc>
                  <a:txBody>
                    <a:bodyPr/>
                    <a:lstStyle/>
                    <a:p>
                      <a:r>
                        <a:rPr lang="en-US" sz="2400">
                          <a:latin typeface="Segoe UI" panose="020B0502040204020203" pitchFamily="34" charset="0"/>
                          <a:cs typeface="Segoe UI" panose="020B0502040204020203" pitchFamily="34" charset="0"/>
                          <a:hlinkClick r:id="rId5"/>
                        </a:rPr>
                        <a:t>https://github.com/OfficeDev/</a:t>
                      </a:r>
                      <a:r>
                        <a:rPr lang="en-US" sz="2400" b="1">
                          <a:latin typeface="Segoe UI" panose="020B0502040204020203" pitchFamily="34" charset="0"/>
                          <a:cs typeface="Segoe UI" panose="020B0502040204020203" pitchFamily="34" charset="0"/>
                          <a:hlinkClick r:id="rId5"/>
                        </a:rPr>
                        <a:t>office-js</a:t>
                      </a:r>
                      <a:r>
                        <a:rPr lang="en-US" sz="2400" b="1">
                          <a:latin typeface="Segoe UI" panose="020B0502040204020203" pitchFamily="34" charset="0"/>
                          <a:cs typeface="Segoe UI" panose="020B0502040204020203" pitchFamily="34" charset="0"/>
                        </a:rPr>
                        <a:t> </a:t>
                      </a:r>
                    </a:p>
                  </a:txBody>
                  <a:tcPr/>
                </a:tc>
                <a:extLst>
                  <a:ext uri="{0D108BD9-81ED-4DB2-BD59-A6C34878D82A}">
                    <a16:rowId xmlns:a16="http://schemas.microsoft.com/office/drawing/2014/main" val="1687387376"/>
                  </a:ext>
                </a:extLst>
              </a:tr>
              <a:tr h="370840">
                <a:tc>
                  <a:txBody>
                    <a:bodyPr/>
                    <a:lstStyle/>
                    <a:p>
                      <a:r>
                        <a:rPr lang="en-US" sz="2400">
                          <a:latin typeface="Segoe UI" panose="020B0502040204020203" pitchFamily="34" charset="0"/>
                          <a:cs typeface="Segoe UI" panose="020B0502040204020203" pitchFamily="34" charset="0"/>
                        </a:rPr>
                        <a:t>Feature requests and ideas</a:t>
                      </a:r>
                    </a:p>
                  </a:txBody>
                  <a:tcPr/>
                </a:tc>
                <a:tc>
                  <a:txBody>
                    <a:bodyPr/>
                    <a:lstStyle/>
                    <a:p>
                      <a:r>
                        <a:rPr lang="en-US" sz="2400" b="0" i="0" u="sng" strike="noStrike" kern="1200">
                          <a:solidFill>
                            <a:schemeClr val="dk1"/>
                          </a:solidFill>
                          <a:effectLst/>
                          <a:latin typeface="Segoe UI" panose="020B0502040204020203" pitchFamily="34" charset="0"/>
                          <a:ea typeface="+mn-ea"/>
                          <a:cs typeface="Segoe UI" panose="020B0502040204020203" pitchFamily="34" charset="0"/>
                          <a:hlinkClick r:id="rId6"/>
                        </a:rPr>
                        <a:t>https://aka.ms/m365dev-suggestions</a:t>
                      </a:r>
                      <a:endParaRPr lang="en-US" sz="2400" b="1">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988641810"/>
                  </a:ext>
                </a:extLst>
              </a:tr>
              <a:tr h="370840">
                <a:tc>
                  <a:txBody>
                    <a:bodyPr/>
                    <a:lstStyle/>
                    <a:p>
                      <a:r>
                        <a:rPr lang="en-US" sz="2400">
                          <a:latin typeface="Segoe UI" panose="020B0502040204020203" pitchFamily="34" charset="0"/>
                          <a:cs typeface="Segoe UI" panose="020B0502040204020203" pitchFamily="34" charset="0"/>
                        </a:rPr>
                        <a:t>Send a Smile or Frown</a:t>
                      </a:r>
                    </a:p>
                  </a:txBody>
                  <a:tcPr/>
                </a:tc>
                <a:tc>
                  <a:txBody>
                    <a:bodyPr/>
                    <a:lstStyle/>
                    <a:p>
                      <a:r>
                        <a:rPr lang="en-US" sz="2400">
                          <a:latin typeface="Segoe UI" panose="020B0502040204020203" pitchFamily="34" charset="0"/>
                          <a:cs typeface="Segoe UI" panose="020B0502040204020203" pitchFamily="34" charset="0"/>
                        </a:rPr>
                        <a:t>Inside Office</a:t>
                      </a:r>
                    </a:p>
                  </a:txBody>
                  <a:tcPr/>
                </a:tc>
                <a:extLst>
                  <a:ext uri="{0D108BD9-81ED-4DB2-BD59-A6C34878D82A}">
                    <a16:rowId xmlns:a16="http://schemas.microsoft.com/office/drawing/2014/main" val="2569973482"/>
                  </a:ext>
                </a:extLst>
              </a:tr>
            </a:tbl>
          </a:graphicData>
        </a:graphic>
      </p:graphicFrame>
    </p:spTree>
    <p:extLst>
      <p:ext uri="{BB962C8B-B14F-4D97-AF65-F5344CB8AC3E}">
        <p14:creationId xmlns:p14="http://schemas.microsoft.com/office/powerpoint/2010/main" val="277358469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D8732A70-E431-40CE-AE82-955A41715423}"/>
              </a:ext>
            </a:extLst>
          </p:cNvPr>
          <p:cNvSpPr txBox="1"/>
          <p:nvPr/>
        </p:nvSpPr>
        <p:spPr>
          <a:xfrm>
            <a:off x="478125" y="460496"/>
            <a:ext cx="8975950" cy="1163423"/>
          </a:xfrm>
          <a:prstGeom prst="rect">
            <a:avLst/>
          </a:prstGeom>
          <a:noFill/>
        </p:spPr>
        <p:txBody>
          <a:bodyPr wrap="square" lIns="182854" tIns="146284" rIns="182854" bIns="14628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lnSpc>
                <a:spcPct val="90000"/>
              </a:lnSpc>
              <a:spcAft>
                <a:spcPts val="600"/>
              </a:spcAft>
            </a:pPr>
            <a:r>
              <a:rPr lang="en-US" sz="3200" b="1">
                <a:solidFill>
                  <a:srgbClr val="0070C0"/>
                </a:solidFill>
                <a:latin typeface="Segoe UI"/>
              </a:rPr>
              <a:t>Microsoft 365 </a:t>
            </a:r>
            <a:r>
              <a:rPr lang="en-US" sz="3200" b="1">
                <a:gradFill>
                  <a:gsLst>
                    <a:gs pos="2917">
                      <a:srgbClr val="2F2F2F"/>
                    </a:gs>
                    <a:gs pos="30000">
                      <a:srgbClr val="2F2F2F"/>
                    </a:gs>
                  </a:gsLst>
                  <a:lin ang="5400000" scaled="0"/>
                </a:gradFill>
                <a:latin typeface="Segoe UI"/>
              </a:rPr>
              <a:t>developer community calls</a:t>
            </a:r>
          </a:p>
          <a:p>
            <a:pPr defTabSz="914367">
              <a:lnSpc>
                <a:spcPct val="90000"/>
              </a:lnSpc>
              <a:spcAft>
                <a:spcPts val="600"/>
              </a:spcAft>
            </a:pPr>
            <a:r>
              <a:rPr lang="en-US" sz="2400">
                <a:gradFill>
                  <a:gsLst>
                    <a:gs pos="2917">
                      <a:srgbClr val="2F2F2F"/>
                    </a:gs>
                    <a:gs pos="30000">
                      <a:srgbClr val="2F2F2F"/>
                    </a:gs>
                  </a:gsLst>
                  <a:lin ang="5400000" scaled="0"/>
                </a:gradFill>
                <a:latin typeface="Segoe UI"/>
              </a:rPr>
              <a:t> </a:t>
            </a:r>
          </a:p>
        </p:txBody>
      </p:sp>
      <p:sp>
        <p:nvSpPr>
          <p:cNvPr id="7" name="TextBox 2">
            <a:extLst>
              <a:ext uri="{FF2B5EF4-FFF2-40B4-BE49-F238E27FC236}">
                <a16:creationId xmlns:a16="http://schemas.microsoft.com/office/drawing/2014/main" id="{6F939F32-4E37-4CA3-B710-00610E5E59D3}"/>
              </a:ext>
            </a:extLst>
          </p:cNvPr>
          <p:cNvSpPr txBox="1"/>
          <p:nvPr/>
        </p:nvSpPr>
        <p:spPr>
          <a:xfrm>
            <a:off x="478124" y="1317266"/>
            <a:ext cx="11628884" cy="3873392"/>
          </a:xfrm>
          <a:prstGeom prst="rect">
            <a:avLst/>
          </a:prstGeom>
          <a:noFill/>
        </p:spPr>
        <p:txBody>
          <a:bodyPr wrap="square" lIns="182854" tIns="146284" rIns="182854" bIns="14628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lnSpc>
                <a:spcPct val="90000"/>
              </a:lnSpc>
              <a:spcAft>
                <a:spcPts val="600"/>
              </a:spcAft>
            </a:pPr>
            <a:r>
              <a:rPr lang="en-US" sz="2400">
                <a:gradFill>
                  <a:gsLst>
                    <a:gs pos="2917">
                      <a:srgbClr val="2F2F2F"/>
                    </a:gs>
                    <a:gs pos="30000">
                      <a:srgbClr val="2F2F2F"/>
                    </a:gs>
                  </a:gsLst>
                  <a:lin ang="5400000" scaled="0"/>
                </a:gradFill>
                <a:latin typeface="Segoe UI"/>
              </a:rPr>
              <a:t>Microsoft 365 platform call </a:t>
            </a:r>
            <a:r>
              <a:rPr lang="en-US" sz="1078">
                <a:gradFill>
                  <a:gsLst>
                    <a:gs pos="2917">
                      <a:srgbClr val="2F2F2F"/>
                    </a:gs>
                    <a:gs pos="30000">
                      <a:srgbClr val="2F2F2F"/>
                    </a:gs>
                  </a:gsLst>
                  <a:lin ang="5400000" scaled="0"/>
                </a:gradFill>
                <a:latin typeface="Segoe UI"/>
              </a:rPr>
              <a:t>(weekly)</a:t>
            </a:r>
            <a:r>
              <a:rPr lang="en-US" sz="2400">
                <a:gradFill>
                  <a:gsLst>
                    <a:gs pos="2917">
                      <a:srgbClr val="2F2F2F"/>
                    </a:gs>
                    <a:gs pos="30000">
                      <a:srgbClr val="2F2F2F"/>
                    </a:gs>
                  </a:gsLst>
                  <a:lin ang="5400000" scaled="0"/>
                </a:gradFill>
                <a:latin typeface="Segoe UI"/>
              </a:rPr>
              <a:t>	</a:t>
            </a:r>
            <a:r>
              <a:rPr lang="en-US" sz="2400">
                <a:gradFill>
                  <a:gsLst>
                    <a:gs pos="2917">
                      <a:srgbClr val="2F2F2F"/>
                    </a:gs>
                    <a:gs pos="30000">
                      <a:srgbClr val="2F2F2F"/>
                    </a:gs>
                  </a:gsLst>
                  <a:lin ang="5400000" scaled="0"/>
                </a:gradFill>
                <a:latin typeface="Segoe UI"/>
                <a:hlinkClick r:id="rId3"/>
              </a:rPr>
              <a:t>https://aka.ms/m365-dev-call</a:t>
            </a:r>
            <a:br>
              <a:rPr lang="en-US" sz="2400">
                <a:gradFill>
                  <a:gsLst>
                    <a:gs pos="2917">
                      <a:srgbClr val="2F2F2F"/>
                    </a:gs>
                    <a:gs pos="30000">
                      <a:srgbClr val="2F2F2F"/>
                    </a:gs>
                  </a:gsLst>
                  <a:lin ang="5400000" scaled="0"/>
                </a:gradFill>
                <a:latin typeface="Segoe UI"/>
              </a:rPr>
            </a:br>
            <a:endParaRPr lang="en-US" sz="2400">
              <a:gradFill>
                <a:gsLst>
                  <a:gs pos="2917">
                    <a:srgbClr val="2F2F2F"/>
                  </a:gs>
                  <a:gs pos="30000">
                    <a:srgbClr val="2F2F2F"/>
                  </a:gs>
                </a:gsLst>
                <a:lin ang="5400000" scaled="0"/>
              </a:gradFill>
              <a:latin typeface="Segoe UI"/>
            </a:endParaRPr>
          </a:p>
          <a:p>
            <a:pPr defTabSz="914367">
              <a:lnSpc>
                <a:spcPct val="90000"/>
              </a:lnSpc>
              <a:spcAft>
                <a:spcPts val="600"/>
              </a:spcAft>
            </a:pPr>
            <a:r>
              <a:rPr lang="en-US" sz="2400">
                <a:gradFill>
                  <a:gsLst>
                    <a:gs pos="2917">
                      <a:srgbClr val="2F2F2F"/>
                    </a:gs>
                    <a:gs pos="30000">
                      <a:srgbClr val="2F2F2F"/>
                    </a:gs>
                  </a:gsLst>
                  <a:lin ang="5400000" scaled="0"/>
                </a:gradFill>
                <a:latin typeface="Segoe UI"/>
              </a:rPr>
              <a:t>Adaptive Cards</a:t>
            </a:r>
            <a:r>
              <a:rPr lang="en-US" sz="2745">
                <a:gradFill>
                  <a:gsLst>
                    <a:gs pos="2917">
                      <a:srgbClr val="2F2F2F"/>
                    </a:gs>
                    <a:gs pos="30000">
                      <a:srgbClr val="2F2F2F"/>
                    </a:gs>
                  </a:gsLst>
                  <a:lin ang="5400000" scaled="0"/>
                </a:gradFill>
                <a:latin typeface="Segoe UI"/>
              </a:rPr>
              <a:t> </a:t>
            </a:r>
            <a:r>
              <a:rPr lang="en-US" sz="1078">
                <a:gradFill>
                  <a:gsLst>
                    <a:gs pos="2917">
                      <a:srgbClr val="2F2F2F"/>
                    </a:gs>
                    <a:gs pos="30000">
                      <a:srgbClr val="2F2F2F"/>
                    </a:gs>
                  </a:gsLst>
                  <a:lin ang="5400000" scaled="0"/>
                </a:gradFill>
                <a:latin typeface="Segoe UI"/>
              </a:rPr>
              <a:t>(monthly) </a:t>
            </a:r>
            <a:r>
              <a:rPr lang="en-US" sz="2400">
                <a:gradFill>
                  <a:gsLst>
                    <a:gs pos="2917">
                      <a:srgbClr val="2F2F2F"/>
                    </a:gs>
                    <a:gs pos="30000">
                      <a:srgbClr val="2F2F2F"/>
                    </a:gs>
                  </a:gsLst>
                  <a:lin ang="5400000" scaled="0"/>
                </a:gradFill>
                <a:latin typeface="Segoe UI"/>
              </a:rPr>
              <a:t>		</a:t>
            </a:r>
            <a:r>
              <a:rPr lang="en-US" sz="2400">
                <a:solidFill>
                  <a:srgbClr val="0070C0"/>
                </a:solidFill>
                <a:latin typeface="Segoe UI"/>
                <a:hlinkClick r:id="rId4">
                  <a:extLst>
                    <a:ext uri="{A12FA001-AC4F-418D-AE19-62706E023703}">
                      <ahyp:hlinkClr xmlns:ahyp="http://schemas.microsoft.com/office/drawing/2018/hyperlinkcolor" val="tx"/>
                    </a:ext>
                  </a:extLst>
                </a:hlinkClick>
              </a:rPr>
              <a:t>https://aka.ms/adaptivecardscommunitycall</a:t>
            </a:r>
            <a:endParaRPr lang="en-US" sz="2400">
              <a:solidFill>
                <a:srgbClr val="0070C0"/>
              </a:solidFill>
              <a:latin typeface="Segoe UI"/>
            </a:endParaRPr>
          </a:p>
          <a:p>
            <a:pPr defTabSz="914367">
              <a:lnSpc>
                <a:spcPct val="90000"/>
              </a:lnSpc>
              <a:spcAft>
                <a:spcPts val="600"/>
              </a:spcAft>
            </a:pPr>
            <a:r>
              <a:rPr lang="en-US" sz="2400">
                <a:gradFill>
                  <a:gsLst>
                    <a:gs pos="2917">
                      <a:srgbClr val="2F2F2F"/>
                    </a:gs>
                    <a:gs pos="30000">
                      <a:srgbClr val="2F2F2F"/>
                    </a:gs>
                  </a:gsLst>
                  <a:lin ang="5400000" scaled="0"/>
                </a:gradFill>
                <a:latin typeface="Segoe UI"/>
              </a:rPr>
              <a:t>Microsoft identity platform</a:t>
            </a:r>
            <a:r>
              <a:rPr lang="en-US" sz="1078">
                <a:gradFill>
                  <a:gsLst>
                    <a:gs pos="2917">
                      <a:srgbClr val="2F2F2F"/>
                    </a:gs>
                    <a:gs pos="30000">
                      <a:srgbClr val="2F2F2F"/>
                    </a:gs>
                  </a:gsLst>
                  <a:lin ang="5400000" scaled="0"/>
                </a:gradFill>
                <a:latin typeface="Segoe UI"/>
              </a:rPr>
              <a:t> (monthly) </a:t>
            </a:r>
            <a:r>
              <a:rPr lang="en-US" sz="2400">
                <a:gradFill>
                  <a:gsLst>
                    <a:gs pos="2917">
                      <a:srgbClr val="2F2F2F"/>
                    </a:gs>
                    <a:gs pos="30000">
                      <a:srgbClr val="2F2F2F"/>
                    </a:gs>
                  </a:gsLst>
                  <a:lin ang="5400000" scaled="0"/>
                </a:gradFill>
                <a:latin typeface="Segoe UI"/>
              </a:rPr>
              <a:t>	</a:t>
            </a:r>
            <a:r>
              <a:rPr lang="en-US" sz="2400">
                <a:solidFill>
                  <a:srgbClr val="0070C0"/>
                </a:solidFill>
                <a:latin typeface="Segoe UI"/>
                <a:hlinkClick r:id="rId5">
                  <a:extLst>
                    <a:ext uri="{A12FA001-AC4F-418D-AE19-62706E023703}">
                      <ahyp:hlinkClr xmlns:ahyp="http://schemas.microsoft.com/office/drawing/2018/hyperlinkcolor" val="tx"/>
                    </a:ext>
                  </a:extLst>
                </a:hlinkClick>
              </a:rPr>
              <a:t>https://aka.ms/IDDevCommunityCalendar</a:t>
            </a:r>
            <a:r>
              <a:rPr lang="en-US" sz="2400">
                <a:solidFill>
                  <a:srgbClr val="0070C0"/>
                </a:solidFill>
                <a:latin typeface="Segoe UI"/>
              </a:rPr>
              <a:t>  </a:t>
            </a:r>
            <a:r>
              <a:rPr lang="en-US" sz="2400">
                <a:gradFill>
                  <a:gsLst>
                    <a:gs pos="2917">
                      <a:srgbClr val="2F2F2F"/>
                    </a:gs>
                    <a:gs pos="30000">
                      <a:srgbClr val="2F2F2F"/>
                    </a:gs>
                  </a:gsLst>
                  <a:lin ang="5400000" scaled="0"/>
                </a:gradFill>
                <a:latin typeface="Segoe UI"/>
              </a:rPr>
              <a:t>	</a:t>
            </a:r>
            <a:endParaRPr lang="en-US" sz="2400">
              <a:solidFill>
                <a:srgbClr val="0070C0"/>
              </a:solidFill>
              <a:latin typeface="Segoe UI"/>
            </a:endParaRPr>
          </a:p>
          <a:p>
            <a:pPr defTabSz="914367">
              <a:lnSpc>
                <a:spcPct val="90000"/>
              </a:lnSpc>
              <a:spcAft>
                <a:spcPts val="600"/>
              </a:spcAft>
            </a:pPr>
            <a:r>
              <a:rPr lang="en-US" sz="2400">
                <a:gradFill>
                  <a:gsLst>
                    <a:gs pos="2917">
                      <a:srgbClr val="2F2F2F"/>
                    </a:gs>
                    <a:gs pos="30000">
                      <a:srgbClr val="2F2F2F"/>
                    </a:gs>
                  </a:gsLst>
                  <a:lin ang="5400000" scaled="0"/>
                </a:gradFill>
                <a:latin typeface="Segoe UI"/>
              </a:rPr>
              <a:t>Office Add-ins </a:t>
            </a:r>
            <a:r>
              <a:rPr lang="en-US" sz="1078">
                <a:gradFill>
                  <a:gsLst>
                    <a:gs pos="2917">
                      <a:srgbClr val="2F2F2F"/>
                    </a:gs>
                    <a:gs pos="30000">
                      <a:srgbClr val="2F2F2F"/>
                    </a:gs>
                  </a:gsLst>
                  <a:lin ang="5400000" scaled="0"/>
                </a:gradFill>
                <a:latin typeface="Segoe UI"/>
              </a:rPr>
              <a:t>(monthly) </a:t>
            </a:r>
            <a:r>
              <a:rPr lang="en-US" sz="2400">
                <a:gradFill>
                  <a:gsLst>
                    <a:gs pos="2917">
                      <a:srgbClr val="2F2F2F"/>
                    </a:gs>
                    <a:gs pos="30000">
                      <a:srgbClr val="2F2F2F"/>
                    </a:gs>
                  </a:gsLst>
                  <a:lin ang="5400000" scaled="0"/>
                </a:gradFill>
                <a:latin typeface="Segoe UI"/>
              </a:rPr>
              <a:t>			</a:t>
            </a:r>
            <a:r>
              <a:rPr lang="en-US" sz="2400">
                <a:solidFill>
                  <a:srgbClr val="0070C0"/>
                </a:solidFill>
                <a:latin typeface="Segoe UI"/>
                <a:hlinkClick r:id="rId6">
                  <a:extLst>
                    <a:ext uri="{A12FA001-AC4F-418D-AE19-62706E023703}">
                      <ahyp:hlinkClr xmlns:ahyp="http://schemas.microsoft.com/office/drawing/2018/hyperlinkcolor" val="tx"/>
                    </a:ext>
                  </a:extLst>
                </a:hlinkClick>
              </a:rPr>
              <a:t>https://aka.ms/officeaddinscommunitycall</a:t>
            </a:r>
            <a:r>
              <a:rPr lang="en-US" sz="2400">
                <a:solidFill>
                  <a:srgbClr val="0070C0"/>
                </a:solidFill>
                <a:latin typeface="Segoe UI"/>
              </a:rPr>
              <a:t> </a:t>
            </a:r>
          </a:p>
          <a:p>
            <a:pPr defTabSz="914367">
              <a:lnSpc>
                <a:spcPct val="90000"/>
              </a:lnSpc>
              <a:spcAft>
                <a:spcPts val="600"/>
              </a:spcAft>
            </a:pPr>
            <a:r>
              <a:rPr lang="en-US" sz="2400">
                <a:gradFill>
                  <a:gsLst>
                    <a:gs pos="2917">
                      <a:srgbClr val="2F2F2F"/>
                    </a:gs>
                    <a:gs pos="30000">
                      <a:srgbClr val="2F2F2F"/>
                    </a:gs>
                  </a:gsLst>
                  <a:lin ang="5400000" scaled="0"/>
                </a:gradFill>
                <a:latin typeface="Segoe UI"/>
              </a:rPr>
              <a:t>PowerApps </a:t>
            </a:r>
            <a:r>
              <a:rPr lang="en-US" sz="1078">
                <a:gradFill>
                  <a:gsLst>
                    <a:gs pos="2917">
                      <a:srgbClr val="2F2F2F"/>
                    </a:gs>
                    <a:gs pos="30000">
                      <a:srgbClr val="2F2F2F"/>
                    </a:gs>
                  </a:gsLst>
                  <a:lin ang="5400000" scaled="0"/>
                </a:gradFill>
                <a:latin typeface="Segoe UI"/>
              </a:rPr>
              <a:t>(monthly)</a:t>
            </a:r>
            <a:r>
              <a:rPr lang="en-US" sz="2400">
                <a:gradFill>
                  <a:gsLst>
                    <a:gs pos="2917">
                      <a:srgbClr val="2F2F2F"/>
                    </a:gs>
                    <a:gs pos="30000">
                      <a:srgbClr val="2F2F2F"/>
                    </a:gs>
                  </a:gsLst>
                  <a:lin ang="5400000" scaled="0"/>
                </a:gradFill>
                <a:latin typeface="Segoe UI"/>
              </a:rPr>
              <a:t>			</a:t>
            </a:r>
            <a:r>
              <a:rPr lang="en-US" sz="2400">
                <a:solidFill>
                  <a:srgbClr val="0070C0"/>
                </a:solidFill>
                <a:latin typeface="Segoe UI"/>
                <a:hlinkClick r:id="rId7">
                  <a:extLst>
                    <a:ext uri="{A12FA001-AC4F-418D-AE19-62706E023703}">
                      <ahyp:hlinkClr xmlns:ahyp="http://schemas.microsoft.com/office/drawing/2018/hyperlinkcolor" val="tx"/>
                    </a:ext>
                  </a:extLst>
                </a:hlinkClick>
              </a:rPr>
              <a:t>https://aka.ms/PowerAppsMonthlyCall</a:t>
            </a:r>
            <a:r>
              <a:rPr lang="en-US" sz="2400">
                <a:solidFill>
                  <a:srgbClr val="0070C0"/>
                </a:solidFill>
                <a:latin typeface="Segoe UI"/>
              </a:rPr>
              <a:t> </a:t>
            </a:r>
          </a:p>
          <a:p>
            <a:pPr defTabSz="914367">
              <a:lnSpc>
                <a:spcPct val="90000"/>
              </a:lnSpc>
              <a:spcAft>
                <a:spcPts val="600"/>
              </a:spcAft>
            </a:pPr>
            <a:endParaRPr lang="en-US" sz="2400">
              <a:gradFill>
                <a:gsLst>
                  <a:gs pos="2917">
                    <a:srgbClr val="2F2F2F"/>
                  </a:gs>
                  <a:gs pos="30000">
                    <a:srgbClr val="2F2F2F"/>
                  </a:gs>
                </a:gsLst>
                <a:lin ang="5400000" scaled="0"/>
              </a:gradFill>
              <a:latin typeface="Segoe UI"/>
            </a:endParaRPr>
          </a:p>
          <a:p>
            <a:pPr defTabSz="914367">
              <a:lnSpc>
                <a:spcPct val="90000"/>
              </a:lnSpc>
              <a:spcAft>
                <a:spcPts val="600"/>
              </a:spcAft>
            </a:pPr>
            <a:r>
              <a:rPr lang="en-US" sz="2400">
                <a:gradFill>
                  <a:gsLst>
                    <a:gs pos="2917">
                      <a:srgbClr val="2F2F2F"/>
                    </a:gs>
                    <a:gs pos="30000">
                      <a:srgbClr val="2F2F2F"/>
                    </a:gs>
                  </a:gsLst>
                  <a:lin ang="5400000" scaled="0"/>
                </a:gradFill>
                <a:latin typeface="Segoe UI"/>
              </a:rPr>
              <a:t>Microsoft 365 Community </a:t>
            </a:r>
            <a:r>
              <a:rPr lang="en-US" sz="1078">
                <a:gradFill>
                  <a:gsLst>
                    <a:gs pos="2917">
                      <a:srgbClr val="2F2F2F"/>
                    </a:gs>
                    <a:gs pos="30000">
                      <a:srgbClr val="2F2F2F"/>
                    </a:gs>
                  </a:gsLst>
                  <a:lin ang="5400000" scaled="0"/>
                </a:gradFill>
                <a:latin typeface="Segoe UI"/>
              </a:rPr>
              <a:t>(bi-weekly)</a:t>
            </a:r>
            <a:r>
              <a:rPr lang="en-US" sz="2400">
                <a:gradFill>
                  <a:gsLst>
                    <a:gs pos="2917">
                      <a:srgbClr val="2F2F2F"/>
                    </a:gs>
                    <a:gs pos="30000">
                      <a:srgbClr val="2F2F2F"/>
                    </a:gs>
                  </a:gsLst>
                  <a:lin ang="5400000" scaled="0"/>
                </a:gradFill>
                <a:latin typeface="Segoe UI"/>
              </a:rPr>
              <a:t> 	</a:t>
            </a:r>
            <a:r>
              <a:rPr lang="en-US" sz="2400">
                <a:solidFill>
                  <a:srgbClr val="0070C0"/>
                </a:solidFill>
                <a:latin typeface="Segoe UI"/>
                <a:hlinkClick r:id="rId8">
                  <a:extLst>
                    <a:ext uri="{A12FA001-AC4F-418D-AE19-62706E023703}">
                      <ahyp:hlinkClr xmlns:ahyp="http://schemas.microsoft.com/office/drawing/2018/hyperlinkcolor" val="tx"/>
                    </a:ext>
                  </a:extLst>
                </a:hlinkClick>
              </a:rPr>
              <a:t>https://aka.ms/m365-dev-sig</a:t>
            </a:r>
            <a:r>
              <a:rPr lang="en-US" sz="2400">
                <a:solidFill>
                  <a:srgbClr val="0070C0"/>
                </a:solidFill>
                <a:latin typeface="Segoe UI"/>
              </a:rPr>
              <a:t> </a:t>
            </a:r>
          </a:p>
          <a:p>
            <a:pPr defTabSz="914367">
              <a:lnSpc>
                <a:spcPct val="90000"/>
              </a:lnSpc>
              <a:spcAft>
                <a:spcPts val="600"/>
              </a:spcAft>
            </a:pPr>
            <a:r>
              <a:rPr lang="en-US" sz="2400">
                <a:gradFill>
                  <a:gsLst>
                    <a:gs pos="2917">
                      <a:srgbClr val="2F2F2F"/>
                    </a:gs>
                    <a:gs pos="30000">
                      <a:srgbClr val="2F2F2F"/>
                    </a:gs>
                  </a:gsLst>
                  <a:lin ang="5400000" scaled="0"/>
                </a:gradFill>
                <a:latin typeface="Segoe UI"/>
              </a:rPr>
              <a:t>SharePoint Framework </a:t>
            </a:r>
            <a:r>
              <a:rPr lang="en-US" sz="1176">
                <a:gradFill>
                  <a:gsLst>
                    <a:gs pos="2917">
                      <a:srgbClr val="2F2F2F"/>
                    </a:gs>
                    <a:gs pos="30000">
                      <a:srgbClr val="2F2F2F"/>
                    </a:gs>
                  </a:gsLst>
                  <a:lin ang="5400000" scaled="0"/>
                </a:gradFill>
                <a:latin typeface="Segoe UI"/>
              </a:rPr>
              <a:t>(bi-weekly)</a:t>
            </a:r>
            <a:r>
              <a:rPr lang="en-US" sz="2400">
                <a:gradFill>
                  <a:gsLst>
                    <a:gs pos="2917">
                      <a:srgbClr val="2F2F2F"/>
                    </a:gs>
                    <a:gs pos="30000">
                      <a:srgbClr val="2F2F2F"/>
                    </a:gs>
                  </a:gsLst>
                  <a:lin ang="5400000" scaled="0"/>
                </a:gradFill>
                <a:latin typeface="Segoe UI"/>
              </a:rPr>
              <a:t>	</a:t>
            </a:r>
            <a:r>
              <a:rPr lang="en-US" sz="2400">
                <a:solidFill>
                  <a:srgbClr val="0070C0"/>
                </a:solidFill>
                <a:latin typeface="Segoe UI"/>
                <a:hlinkClick r:id="rId9">
                  <a:extLst>
                    <a:ext uri="{A12FA001-AC4F-418D-AE19-62706E023703}">
                      <ahyp:hlinkClr xmlns:ahyp="http://schemas.microsoft.com/office/drawing/2018/hyperlinkcolor" val="tx"/>
                    </a:ext>
                  </a:extLst>
                </a:hlinkClick>
              </a:rPr>
              <a:t>https://aka.ms/spdev-spfx-call</a:t>
            </a:r>
            <a:r>
              <a:rPr lang="en-US" sz="2400">
                <a:solidFill>
                  <a:srgbClr val="0070C0"/>
                </a:solidFill>
                <a:latin typeface="Segoe UI"/>
              </a:rPr>
              <a:t> </a:t>
            </a:r>
          </a:p>
        </p:txBody>
      </p:sp>
      <p:sp>
        <p:nvSpPr>
          <p:cNvPr id="9" name="TextBox 3">
            <a:extLst>
              <a:ext uri="{FF2B5EF4-FFF2-40B4-BE49-F238E27FC236}">
                <a16:creationId xmlns:a16="http://schemas.microsoft.com/office/drawing/2014/main" id="{B744361F-8DC6-418C-B984-687A156037B4}"/>
              </a:ext>
            </a:extLst>
          </p:cNvPr>
          <p:cNvSpPr txBox="1"/>
          <p:nvPr/>
        </p:nvSpPr>
        <p:spPr>
          <a:xfrm>
            <a:off x="478125" y="5769729"/>
            <a:ext cx="10246728" cy="627827"/>
          </a:xfrm>
          <a:prstGeom prst="rect">
            <a:avLst/>
          </a:prstGeom>
          <a:noFill/>
        </p:spPr>
        <p:txBody>
          <a:bodyPr wrap="square" lIns="182854" tIns="146284" rIns="182854" bIns="14628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lnSpc>
                <a:spcPct val="90000"/>
              </a:lnSpc>
              <a:spcAft>
                <a:spcPts val="600"/>
              </a:spcAft>
            </a:pPr>
            <a:r>
              <a:rPr lang="en-US" sz="2400">
                <a:solidFill>
                  <a:srgbClr val="0070C0"/>
                </a:solidFill>
                <a:latin typeface="Segoe UI"/>
              </a:rPr>
              <a:t>All calls and assets: </a:t>
            </a:r>
            <a:r>
              <a:rPr lang="en-US" sz="2400" b="1">
                <a:solidFill>
                  <a:srgbClr val="0070C0"/>
                </a:solidFill>
                <a:latin typeface="Segoe UI"/>
                <a:hlinkClick r:id="rId10">
                  <a:extLst>
                    <a:ext uri="{A12FA001-AC4F-418D-AE19-62706E023703}">
                      <ahyp:hlinkClr xmlns:ahyp="http://schemas.microsoft.com/office/drawing/2018/hyperlinkcolor" val="tx"/>
                    </a:ext>
                  </a:extLst>
                </a:hlinkClick>
              </a:rPr>
              <a:t>https://aka.ms/m365pnp</a:t>
            </a:r>
            <a:r>
              <a:rPr lang="en-US" sz="2400" b="1">
                <a:solidFill>
                  <a:srgbClr val="0070C0"/>
                </a:solidFill>
                <a:latin typeface="Segoe UI"/>
              </a:rPr>
              <a:t> </a:t>
            </a:r>
            <a:endParaRPr lang="en-US" sz="2400">
              <a:solidFill>
                <a:srgbClr val="0070C0"/>
              </a:solidFill>
              <a:latin typeface="Segoe UI"/>
            </a:endParaRPr>
          </a:p>
        </p:txBody>
      </p:sp>
    </p:spTree>
    <p:extLst>
      <p:ext uri="{BB962C8B-B14F-4D97-AF65-F5344CB8AC3E}">
        <p14:creationId xmlns:p14="http://schemas.microsoft.com/office/powerpoint/2010/main" val="76197776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04E16D6-6682-4068-BF11-BA8E4E8E1BBC}"/>
              </a:ext>
            </a:extLst>
          </p:cNvPr>
          <p:cNvSpPr>
            <a:spLocks noGrp="1"/>
          </p:cNvSpPr>
          <p:nvPr>
            <p:ph type="body" sz="quarter" idx="10"/>
          </p:nvPr>
        </p:nvSpPr>
        <p:spPr>
          <a:xfrm>
            <a:off x="633379" y="1236094"/>
            <a:ext cx="10925242" cy="5851256"/>
          </a:xfrm>
        </p:spPr>
        <p:txBody>
          <a:bodyPr vert="horz" wrap="square" lIns="146284" tIns="91427" rIns="146284" bIns="91427" rtlCol="0" anchor="t">
            <a:spAutoFit/>
          </a:bodyPr>
          <a:lstStyle/>
          <a:p>
            <a:pPr marL="0" indent="0" algn="ctr">
              <a:spcBef>
                <a:spcPts val="600"/>
              </a:spcBef>
              <a:buNone/>
            </a:pPr>
            <a:r>
              <a:rPr lang="en-US" sz="2794">
                <a:latin typeface="Segoe UI"/>
                <a:cs typeface="Segoe UI Semibold"/>
              </a:rPr>
              <a:t>Recording will be available in 24 hours on</a:t>
            </a:r>
          </a:p>
          <a:p>
            <a:pPr marL="0" indent="0" algn="ctr">
              <a:spcBef>
                <a:spcPts val="600"/>
              </a:spcBef>
              <a:buNone/>
            </a:pPr>
            <a:r>
              <a:rPr lang="en-US" sz="2794">
                <a:solidFill>
                  <a:schemeClr val="accent1"/>
                </a:solidFill>
                <a:latin typeface="Segoe UI"/>
                <a:cs typeface="Segoe UI Semibold"/>
              </a:rPr>
              <a:t>Microsoft 365</a:t>
            </a:r>
            <a:r>
              <a:rPr lang="en-US" sz="2794">
                <a:latin typeface="Segoe UI"/>
                <a:cs typeface="Segoe UI Semibold"/>
              </a:rPr>
              <a:t> Community (PnP) YouTube channel</a:t>
            </a:r>
          </a:p>
          <a:p>
            <a:pPr marL="0" indent="0" algn="ctr">
              <a:spcBef>
                <a:spcPts val="600"/>
              </a:spcBef>
              <a:buNone/>
            </a:pPr>
            <a:r>
              <a:rPr lang="en-US" sz="2794">
                <a:solidFill>
                  <a:schemeClr val="accent1"/>
                </a:solidFill>
                <a:latin typeface="Segoe UI"/>
                <a:cs typeface="Segoe UI Semibold"/>
                <a:hlinkClick r:id="rId3">
                  <a:extLst>
                    <a:ext uri="{A12FA001-AC4F-418D-AE19-62706E023703}">
                      <ahyp:hlinkClr xmlns:ahyp="http://schemas.microsoft.com/office/drawing/2018/hyperlinkcolor" val="tx"/>
                    </a:ext>
                  </a:extLst>
                </a:hlinkClick>
              </a:rPr>
              <a:t>https://aka.ms/M365PnP/videos</a:t>
            </a:r>
            <a:endParaRPr lang="en-US" sz="2794">
              <a:solidFill>
                <a:schemeClr val="accent1"/>
              </a:solidFill>
              <a:latin typeface="Segoe UI"/>
              <a:cs typeface="Segoe UI Semibold"/>
            </a:endParaRPr>
          </a:p>
          <a:p>
            <a:pPr marL="0" indent="0" algn="ctr">
              <a:spcBef>
                <a:spcPts val="600"/>
              </a:spcBef>
              <a:buNone/>
            </a:pPr>
            <a:r>
              <a:rPr lang="en-US" sz="1961" i="1">
                <a:solidFill>
                  <a:srgbClr val="0070C0"/>
                </a:solidFill>
                <a:latin typeface="Segoe UI"/>
                <a:cs typeface="Segoe UI Semibold"/>
              </a:rPr>
              <a:t>(subscribe today)</a:t>
            </a:r>
          </a:p>
          <a:p>
            <a:pPr marL="0" indent="0" algn="ctr">
              <a:spcBef>
                <a:spcPts val="600"/>
              </a:spcBef>
              <a:buNone/>
            </a:pPr>
            <a:endParaRPr lang="en-US" sz="2800">
              <a:latin typeface="Segoe UI"/>
              <a:cs typeface="Segoe UI Semibold"/>
            </a:endParaRPr>
          </a:p>
          <a:p>
            <a:pPr marL="0" indent="0" algn="ctr">
              <a:spcBef>
                <a:spcPts val="600"/>
              </a:spcBef>
              <a:buNone/>
            </a:pPr>
            <a:r>
              <a:rPr lang="en-US" sz="2794">
                <a:latin typeface="Segoe UI"/>
                <a:cs typeface="Segoe UI Semibold"/>
              </a:rPr>
              <a:t>Follow us on Twitter </a:t>
            </a:r>
          </a:p>
          <a:p>
            <a:pPr marL="0" indent="0" algn="ctr">
              <a:spcBef>
                <a:spcPts val="600"/>
              </a:spcBef>
              <a:buNone/>
            </a:pPr>
            <a:r>
              <a:rPr lang="en-US" sz="2794">
                <a:solidFill>
                  <a:srgbClr val="0070C0"/>
                </a:solidFill>
                <a:latin typeface="Segoe UI"/>
                <a:cs typeface="Segoe UI Semibold"/>
              </a:rPr>
              <a:t>@Microsoft365Dev</a:t>
            </a:r>
            <a:r>
              <a:rPr lang="en-US" sz="2794">
                <a:solidFill>
                  <a:schemeClr val="tx1"/>
                </a:solidFill>
                <a:latin typeface="Segoe UI"/>
                <a:cs typeface="Segoe UI Semibold"/>
              </a:rPr>
              <a:t> | </a:t>
            </a:r>
            <a:r>
              <a:rPr lang="en-US" sz="2794">
                <a:solidFill>
                  <a:srgbClr val="0070C0"/>
                </a:solidFill>
                <a:latin typeface="Segoe UI"/>
                <a:cs typeface="Segoe UI Semibold"/>
              </a:rPr>
              <a:t>@M365PnP</a:t>
            </a:r>
          </a:p>
          <a:p>
            <a:pPr marL="0" indent="0" algn="ctr">
              <a:spcBef>
                <a:spcPts val="600"/>
              </a:spcBef>
              <a:buNone/>
            </a:pPr>
            <a:endParaRPr lang="en-US" sz="2794">
              <a:solidFill>
                <a:srgbClr val="0070C0"/>
              </a:solidFill>
              <a:latin typeface="Segoe UI"/>
              <a:cs typeface="Segoe UI Semibold"/>
            </a:endParaRPr>
          </a:p>
          <a:p>
            <a:pPr marL="0" indent="0" algn="ctr">
              <a:spcBef>
                <a:spcPts val="600"/>
              </a:spcBef>
              <a:buNone/>
            </a:pPr>
            <a:r>
              <a:rPr lang="en-US" sz="2800">
                <a:latin typeface="Segoe UI"/>
                <a:cs typeface="Segoe UI Semibold"/>
              </a:rPr>
              <a:t>Next call: </a:t>
            </a:r>
            <a:r>
              <a:rPr lang="en-US" sz="2800" b="1">
                <a:latin typeface="Segoe UI"/>
                <a:cs typeface="Segoe UI Semibold"/>
              </a:rPr>
              <a:t>July 13th at 8:00 AM Pacific Time</a:t>
            </a:r>
            <a:endParaRPr lang="en-US" sz="2794">
              <a:solidFill>
                <a:srgbClr val="0070C0"/>
              </a:solidFill>
              <a:latin typeface="Segoe UI"/>
              <a:cs typeface="Segoe UI Semibold"/>
            </a:endParaRPr>
          </a:p>
          <a:p>
            <a:pPr marL="0" indent="0" algn="ctr">
              <a:spcBef>
                <a:spcPts val="600"/>
              </a:spcBef>
              <a:buNone/>
            </a:pPr>
            <a:r>
              <a:rPr lang="en-US" sz="2800">
                <a:solidFill>
                  <a:srgbClr val="0070C0"/>
                </a:solidFill>
                <a:latin typeface="Segoe UI"/>
                <a:cs typeface="Segoe UI Semibold"/>
                <a:hlinkClick r:id="rId4"/>
              </a:rPr>
              <a:t>https://aka.ms/officeaddinscommunitycall</a:t>
            </a:r>
            <a:endParaRPr lang="en-US" sz="2800">
              <a:solidFill>
                <a:srgbClr val="0070C0"/>
              </a:solidFill>
              <a:latin typeface="Segoe UI"/>
              <a:cs typeface="Segoe UI Semibold"/>
            </a:endParaRPr>
          </a:p>
          <a:p>
            <a:pPr marL="0" indent="0" algn="ctr">
              <a:spcBef>
                <a:spcPts val="600"/>
              </a:spcBef>
              <a:buNone/>
            </a:pPr>
            <a:r>
              <a:rPr lang="en-US" sz="2000">
                <a:solidFill>
                  <a:schemeClr val="tx1"/>
                </a:solidFill>
                <a:latin typeface="Calibri"/>
                <a:cs typeface="Calibri"/>
              </a:rPr>
              <a:t>Agenda: </a:t>
            </a:r>
            <a:r>
              <a:rPr lang="en-US" sz="2000">
                <a:latin typeface="Calibri"/>
                <a:cs typeface="Calibri"/>
                <a:hlinkClick r:id="rId5"/>
              </a:rPr>
              <a:t>https://aka.ms/officeaddinsagenda</a:t>
            </a:r>
            <a:endParaRPr lang="en-US" sz="2000">
              <a:solidFill>
                <a:schemeClr val="tx1"/>
              </a:solidFill>
              <a:latin typeface="Calibri"/>
              <a:cs typeface="Calibri"/>
            </a:endParaRPr>
          </a:p>
          <a:p>
            <a:pPr marL="0" indent="0" algn="ctr">
              <a:spcBef>
                <a:spcPts val="600"/>
              </a:spcBef>
              <a:buNone/>
            </a:pPr>
            <a:r>
              <a:rPr lang="en-US" sz="2000">
                <a:solidFill>
                  <a:schemeClr val="tx1"/>
                </a:solidFill>
                <a:latin typeface="Calibri"/>
                <a:cs typeface="Calibri"/>
              </a:rPr>
              <a:t>Submit your questions:</a:t>
            </a:r>
            <a:r>
              <a:rPr lang="en-US" sz="2000">
                <a:solidFill>
                  <a:srgbClr val="FF0000"/>
                </a:solidFill>
                <a:latin typeface="Calibri"/>
                <a:cs typeface="Calibri"/>
              </a:rPr>
              <a:t> </a:t>
            </a:r>
            <a:r>
              <a:rPr lang="en-US" sz="2000">
                <a:solidFill>
                  <a:srgbClr val="0070C0"/>
                </a:solidFill>
                <a:latin typeface="Calibri"/>
                <a:cs typeface="Calibri"/>
                <a:hlinkClick r:id="rId6">
                  <a:extLst>
                    <a:ext uri="{A12FA001-AC4F-418D-AE19-62706E023703}">
                      <ahyp:hlinkClr xmlns:ahyp="http://schemas.microsoft.com/office/drawing/2018/hyperlinkcolor" val="tx"/>
                    </a:ext>
                  </a:extLst>
                </a:hlinkClick>
              </a:rPr>
              <a:t>https://aka.ms/officeaddinsform</a:t>
            </a:r>
            <a:r>
              <a:rPr lang="en-US" sz="2400">
                <a:solidFill>
                  <a:srgbClr val="0070C0"/>
                </a:solidFill>
                <a:latin typeface="Calibri"/>
                <a:cs typeface="Calibri"/>
              </a:rPr>
              <a:t> </a:t>
            </a:r>
            <a:endParaRPr lang="en-US" sz="2000">
              <a:solidFill>
                <a:srgbClr val="0070C0"/>
              </a:solidFill>
            </a:endParaRPr>
          </a:p>
          <a:p>
            <a:pPr marL="0" indent="0" algn="ctr">
              <a:buNone/>
            </a:pPr>
            <a:endParaRPr lang="en-US" sz="2353" b="1">
              <a:latin typeface="Segoe UI"/>
              <a:cs typeface="Segoe UI Semibold"/>
            </a:endParaRPr>
          </a:p>
        </p:txBody>
      </p:sp>
      <p:sp>
        <p:nvSpPr>
          <p:cNvPr id="2" name="Title 1">
            <a:extLst>
              <a:ext uri="{FF2B5EF4-FFF2-40B4-BE49-F238E27FC236}">
                <a16:creationId xmlns:a16="http://schemas.microsoft.com/office/drawing/2014/main" id="{4D61BE38-EB50-48A0-9D32-853A554C7127}"/>
              </a:ext>
            </a:extLst>
          </p:cNvPr>
          <p:cNvSpPr>
            <a:spLocks noGrp="1"/>
          </p:cNvSpPr>
          <p:nvPr>
            <p:ph type="title"/>
          </p:nvPr>
        </p:nvSpPr>
        <p:spPr>
          <a:xfrm>
            <a:off x="802468" y="383287"/>
            <a:ext cx="11654187" cy="899537"/>
          </a:xfrm>
        </p:spPr>
        <p:txBody>
          <a:bodyPr/>
          <a:lstStyle/>
          <a:p>
            <a:r>
              <a:rPr lang="en-US">
                <a:cs typeface="Segoe UI Semibold"/>
              </a:rPr>
              <a:t>Thank you</a:t>
            </a:r>
            <a:endParaRPr lang="en-US"/>
          </a:p>
        </p:txBody>
      </p:sp>
    </p:spTree>
    <p:extLst>
      <p:ext uri="{BB962C8B-B14F-4D97-AF65-F5344CB8AC3E}">
        <p14:creationId xmlns:p14="http://schemas.microsoft.com/office/powerpoint/2010/main" val="328316353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606225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9BD24FA-E26A-4790-9925-73E6E60A02B0}"/>
              </a:ext>
            </a:extLst>
          </p:cNvPr>
          <p:cNvSpPr>
            <a:spLocks noGrp="1"/>
          </p:cNvSpPr>
          <p:nvPr>
            <p:ph type="body" sz="quarter" idx="11"/>
          </p:nvPr>
        </p:nvSpPr>
        <p:spPr>
          <a:xfrm>
            <a:off x="473057" y="846989"/>
            <a:ext cx="11104001" cy="1721801"/>
          </a:xfrm>
        </p:spPr>
        <p:txBody>
          <a:bodyPr lIns="0" tIns="0" rIns="0" bIns="0" anchor="t"/>
          <a:lstStyle/>
          <a:p>
            <a:r>
              <a:rPr lang="en-US" sz="4250">
                <a:latin typeface="Segoe UI Semibold"/>
                <a:cs typeface="Segoe UI Semibold"/>
              </a:rPr>
              <a:t>One Outlook </a:t>
            </a:r>
          </a:p>
        </p:txBody>
      </p:sp>
      <p:sp>
        <p:nvSpPr>
          <p:cNvPr id="14" name="TextBox 13">
            <a:extLst>
              <a:ext uri="{FF2B5EF4-FFF2-40B4-BE49-F238E27FC236}">
                <a16:creationId xmlns:a16="http://schemas.microsoft.com/office/drawing/2014/main" id="{AB5DDCAC-5FB5-4181-821D-D510F92F7EE7}"/>
              </a:ext>
            </a:extLst>
          </p:cNvPr>
          <p:cNvSpPr txBox="1"/>
          <p:nvPr/>
        </p:nvSpPr>
        <p:spPr>
          <a:xfrm>
            <a:off x="361848" y="5717237"/>
            <a:ext cx="10140479" cy="400110"/>
          </a:xfrm>
          <a:prstGeom prst="rect">
            <a:avLst/>
          </a:prstGeom>
          <a:noFill/>
        </p:spPr>
        <p:txBody>
          <a:bodyPr wrap="square" lIns="91440" tIns="45720" rIns="91440" bIns="45720" anchor="t">
            <a:spAutoFit/>
          </a:bodyPr>
          <a:lstStyle/>
          <a:p>
            <a:r>
              <a:rPr lang="en-US" sz="2000">
                <a:solidFill>
                  <a:schemeClr val="bg1"/>
                </a:solidFill>
              </a:rPr>
              <a:t>Nikita Mittal: Senior Product Manager</a:t>
            </a:r>
            <a:endParaRPr lang="en-US">
              <a:solidFill>
                <a:schemeClr val="bg1"/>
              </a:solidFill>
            </a:endParaRPr>
          </a:p>
        </p:txBody>
      </p:sp>
      <p:pic>
        <p:nvPicPr>
          <p:cNvPr id="4" name="Picture 3" descr="A person posing for a picture&#10;&#10;Description automatically generated with low confidence">
            <a:extLst>
              <a:ext uri="{FF2B5EF4-FFF2-40B4-BE49-F238E27FC236}">
                <a16:creationId xmlns:a16="http://schemas.microsoft.com/office/drawing/2014/main" id="{83D60055-CFAB-78C8-1157-6753D26DC2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4812" y="3984571"/>
            <a:ext cx="1756059" cy="1647157"/>
          </a:xfrm>
          <a:prstGeom prst="rect">
            <a:avLst/>
          </a:prstGeom>
        </p:spPr>
      </p:pic>
    </p:spTree>
    <p:extLst>
      <p:ext uri="{BB962C8B-B14F-4D97-AF65-F5344CB8AC3E}">
        <p14:creationId xmlns:p14="http://schemas.microsoft.com/office/powerpoint/2010/main" val="756152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27B26D-8615-32BC-B452-FB7000F0D9A8}"/>
              </a:ext>
            </a:extLst>
          </p:cNvPr>
          <p:cNvSpPr txBox="1"/>
          <p:nvPr/>
        </p:nvSpPr>
        <p:spPr>
          <a:xfrm>
            <a:off x="458813" y="547511"/>
            <a:ext cx="2743200"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spc="-147">
                <a:ln w="3175">
                  <a:noFill/>
                </a:ln>
                <a:gradFill>
                  <a:gsLst>
                    <a:gs pos="1250">
                      <a:schemeClr val="tx1"/>
                    </a:gs>
                    <a:gs pos="100000">
                      <a:schemeClr val="tx1"/>
                    </a:gs>
                  </a:gsLst>
                  <a:lin ang="5400000" scaled="0"/>
                </a:gradFill>
                <a:latin typeface="Segoe UI" panose="020B0502040204020203" pitchFamily="34" charset="0"/>
                <a:cs typeface="Segoe UI" pitchFamily="34" charset="0"/>
              </a:rPr>
              <a:t>Overview</a:t>
            </a:r>
          </a:p>
          <a:p>
            <a:pPr algn="l"/>
            <a:endParaRPr lang="en-US">
              <a:cs typeface="Calibri"/>
            </a:endParaRPr>
          </a:p>
        </p:txBody>
      </p:sp>
      <p:sp>
        <p:nvSpPr>
          <p:cNvPr id="5" name="TextBox 4">
            <a:extLst>
              <a:ext uri="{FF2B5EF4-FFF2-40B4-BE49-F238E27FC236}">
                <a16:creationId xmlns:a16="http://schemas.microsoft.com/office/drawing/2014/main" id="{E825376F-5FC8-E899-214B-5011C606A9BF}"/>
              </a:ext>
            </a:extLst>
          </p:cNvPr>
          <p:cNvSpPr txBox="1"/>
          <p:nvPr/>
        </p:nvSpPr>
        <p:spPr>
          <a:xfrm>
            <a:off x="590799" y="1985835"/>
            <a:ext cx="992082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a:ea typeface="+mn-lt"/>
                <a:cs typeface="+mn-lt"/>
              </a:rPr>
              <a:t>We are unifying our code base to simplify things for customers and ourselves and increase engineering velocity. </a:t>
            </a:r>
            <a:endParaRPr lang="en-US">
              <a:cs typeface="Calibri" panose="020F0502020204030204"/>
            </a:endParaRPr>
          </a:p>
        </p:txBody>
      </p:sp>
      <p:sp>
        <p:nvSpPr>
          <p:cNvPr id="6" name="TextBox 5">
            <a:extLst>
              <a:ext uri="{FF2B5EF4-FFF2-40B4-BE49-F238E27FC236}">
                <a16:creationId xmlns:a16="http://schemas.microsoft.com/office/drawing/2014/main" id="{05FCD309-ADDC-FBA3-C59B-1D5154BB687C}"/>
              </a:ext>
            </a:extLst>
          </p:cNvPr>
          <p:cNvSpPr txBox="1"/>
          <p:nvPr/>
        </p:nvSpPr>
        <p:spPr>
          <a:xfrm>
            <a:off x="1692527" y="3688242"/>
            <a:ext cx="91456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7" name="TextBox 6">
            <a:extLst>
              <a:ext uri="{FF2B5EF4-FFF2-40B4-BE49-F238E27FC236}">
                <a16:creationId xmlns:a16="http://schemas.microsoft.com/office/drawing/2014/main" id="{63AFE0F3-ADA1-CB33-CE50-2A57CA74331A}"/>
              </a:ext>
            </a:extLst>
          </p:cNvPr>
          <p:cNvSpPr txBox="1"/>
          <p:nvPr/>
        </p:nvSpPr>
        <p:spPr>
          <a:xfrm>
            <a:off x="589203" y="3798870"/>
            <a:ext cx="914561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mn-lt"/>
                <a:cs typeface="+mn-lt"/>
              </a:rPr>
              <a:t>One Outlook is </a:t>
            </a:r>
            <a:r>
              <a:rPr lang="en-US" b="1">
                <a:ea typeface="+mn-lt"/>
                <a:cs typeface="+mn-lt"/>
              </a:rPr>
              <a:t>OWA code </a:t>
            </a:r>
            <a:r>
              <a:rPr lang="en-US">
                <a:ea typeface="+mn-lt"/>
                <a:cs typeface="+mn-lt"/>
              </a:rPr>
              <a:t>in a native frame</a:t>
            </a:r>
            <a:endParaRPr lang="en-US">
              <a:cs typeface="Calibri" panose="020F0502020204030204"/>
            </a:endParaRPr>
          </a:p>
          <a:p>
            <a:endParaRPr lang="en-US">
              <a:ea typeface="Calibri"/>
              <a:cs typeface="Calibri"/>
            </a:endParaRPr>
          </a:p>
        </p:txBody>
      </p:sp>
    </p:spTree>
    <p:extLst>
      <p:ext uri="{BB962C8B-B14F-4D97-AF65-F5344CB8AC3E}">
        <p14:creationId xmlns:p14="http://schemas.microsoft.com/office/powerpoint/2010/main" val="414365206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67CE30AE-86AA-15D3-4B60-98961D18F94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3" b="-14"/>
          <a:stretch/>
        </p:blipFill>
        <p:spPr>
          <a:xfrm>
            <a:off x="851867" y="1102829"/>
            <a:ext cx="10395023" cy="5404315"/>
          </a:xfrm>
          <a:prstGeom prst="rect">
            <a:avLst/>
          </a:prstGeom>
        </p:spPr>
      </p:pic>
      <p:sp>
        <p:nvSpPr>
          <p:cNvPr id="2" name="TextBox 1">
            <a:extLst>
              <a:ext uri="{FF2B5EF4-FFF2-40B4-BE49-F238E27FC236}">
                <a16:creationId xmlns:a16="http://schemas.microsoft.com/office/drawing/2014/main" id="{186EFCDE-C8C3-3110-2C47-79CCA51613B0}"/>
              </a:ext>
            </a:extLst>
          </p:cNvPr>
          <p:cNvSpPr txBox="1"/>
          <p:nvPr/>
        </p:nvSpPr>
        <p:spPr>
          <a:xfrm>
            <a:off x="423912" y="268305"/>
            <a:ext cx="9594272"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spc="-147">
                <a:ln w="3175">
                  <a:noFill/>
                </a:ln>
                <a:gradFill>
                  <a:gsLst>
                    <a:gs pos="1250">
                      <a:schemeClr val="tx1"/>
                    </a:gs>
                    <a:gs pos="100000">
                      <a:schemeClr val="tx1"/>
                    </a:gs>
                  </a:gsLst>
                  <a:lin ang="5400000" scaled="0"/>
                </a:gradFill>
                <a:latin typeface="Segoe UI"/>
                <a:cs typeface="Segoe UI"/>
              </a:rPr>
              <a:t>Different Clients for Outlook Today</a:t>
            </a:r>
            <a:endParaRPr lang="en-US" sz="4800" spc="-147">
              <a:ln w="3175">
                <a:noFill/>
              </a:ln>
              <a:gradFill>
                <a:gsLst>
                  <a:gs pos="1250">
                    <a:schemeClr val="tx1"/>
                  </a:gs>
                  <a:gs pos="100000">
                    <a:schemeClr val="tx1"/>
                  </a:gs>
                </a:gsLst>
                <a:lin ang="5400000" scaled="0"/>
              </a:gradFill>
              <a:latin typeface="Segoe UI" panose="020B0502040204020203" pitchFamily="34" charset="0"/>
              <a:cs typeface="Segoe UI" pitchFamily="34" charset="0"/>
            </a:endParaRPr>
          </a:p>
          <a:p>
            <a:pPr algn="l"/>
            <a:endParaRPr lang="en-US">
              <a:cs typeface="Calibri"/>
            </a:endParaRPr>
          </a:p>
        </p:txBody>
      </p:sp>
    </p:spTree>
    <p:extLst>
      <p:ext uri="{BB962C8B-B14F-4D97-AF65-F5344CB8AC3E}">
        <p14:creationId xmlns:p14="http://schemas.microsoft.com/office/powerpoint/2010/main" val="284183752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F2CE68-B65E-4303-31FD-866C718D80E9}"/>
              </a:ext>
            </a:extLst>
          </p:cNvPr>
          <p:cNvSpPr txBox="1"/>
          <p:nvPr/>
        </p:nvSpPr>
        <p:spPr>
          <a:xfrm>
            <a:off x="423912" y="268305"/>
            <a:ext cx="9594272"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spc="-147">
                <a:ln w="3175">
                  <a:noFill/>
                </a:ln>
                <a:gradFill>
                  <a:gsLst>
                    <a:gs pos="1250">
                      <a:schemeClr val="tx1"/>
                    </a:gs>
                    <a:gs pos="100000">
                      <a:schemeClr val="tx1"/>
                    </a:gs>
                  </a:gsLst>
                  <a:lin ang="5400000" scaled="0"/>
                </a:gradFill>
                <a:latin typeface="Segoe UI"/>
                <a:cs typeface="Segoe UI"/>
              </a:rPr>
              <a:t>One Outlook</a:t>
            </a:r>
            <a:endParaRPr lang="en-US"/>
          </a:p>
          <a:p>
            <a:pPr algn="l"/>
            <a:endParaRPr lang="en-US" sz="4800" spc="-147">
              <a:ln w="3175">
                <a:noFill/>
              </a:ln>
              <a:latin typeface="Segoe UI"/>
              <a:cs typeface="Segoe UI"/>
            </a:endParaRPr>
          </a:p>
          <a:p>
            <a:endParaRPr lang="en-US">
              <a:cs typeface="Calibri"/>
            </a:endParaRPr>
          </a:p>
        </p:txBody>
      </p:sp>
      <p:pic>
        <p:nvPicPr>
          <p:cNvPr id="10" name="Picture 10" descr="Graphical user interface, text, application, email&#10;&#10;Description automatically generated">
            <a:extLst>
              <a:ext uri="{FF2B5EF4-FFF2-40B4-BE49-F238E27FC236}">
                <a16:creationId xmlns:a16="http://schemas.microsoft.com/office/drawing/2014/main" id="{582EC564-6316-7DD8-BB10-8FB987F41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81063" y="1233866"/>
            <a:ext cx="8188911" cy="5178253"/>
          </a:xfrm>
          <a:prstGeom prst="rect">
            <a:avLst/>
          </a:prstGeom>
        </p:spPr>
      </p:pic>
    </p:spTree>
    <p:extLst>
      <p:ext uri="{BB962C8B-B14F-4D97-AF65-F5344CB8AC3E}">
        <p14:creationId xmlns:p14="http://schemas.microsoft.com/office/powerpoint/2010/main" val="266658739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0EA40A-9B2E-9AAE-AF11-EB05EB0AA374}"/>
              </a:ext>
            </a:extLst>
          </p:cNvPr>
          <p:cNvSpPr txBox="1"/>
          <p:nvPr/>
        </p:nvSpPr>
        <p:spPr>
          <a:xfrm>
            <a:off x="423912" y="268305"/>
            <a:ext cx="9594272"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spc="-147">
                <a:ln w="3175">
                  <a:noFill/>
                </a:ln>
                <a:gradFill>
                  <a:gsLst>
                    <a:gs pos="1250">
                      <a:schemeClr val="tx1"/>
                    </a:gs>
                    <a:gs pos="100000">
                      <a:schemeClr val="tx1"/>
                    </a:gs>
                  </a:gsLst>
                  <a:lin ang="5400000" scaled="0"/>
                </a:gradFill>
                <a:latin typeface="Segoe UI"/>
                <a:cs typeface="Segoe UI"/>
              </a:rPr>
              <a:t>Web Add-Ins on One Outlook</a:t>
            </a:r>
            <a:endParaRPr lang="en-US"/>
          </a:p>
          <a:p>
            <a:pPr algn="l"/>
            <a:endParaRPr lang="en-US" sz="4800" spc="-147">
              <a:ln w="3175">
                <a:noFill/>
              </a:ln>
              <a:latin typeface="Segoe UI"/>
              <a:cs typeface="Segoe UI"/>
            </a:endParaRPr>
          </a:p>
          <a:p>
            <a:endParaRPr lang="en-US" sz="4800" spc="-147">
              <a:ln w="3175">
                <a:noFill/>
              </a:ln>
              <a:latin typeface="Segoe UI"/>
              <a:cs typeface="Segoe UI"/>
            </a:endParaRPr>
          </a:p>
          <a:p>
            <a:endParaRPr lang="en-US">
              <a:cs typeface="Calibri"/>
            </a:endParaRPr>
          </a:p>
        </p:txBody>
      </p:sp>
      <p:sp>
        <p:nvSpPr>
          <p:cNvPr id="8" name="TextBox 7">
            <a:extLst>
              <a:ext uri="{FF2B5EF4-FFF2-40B4-BE49-F238E27FC236}">
                <a16:creationId xmlns:a16="http://schemas.microsoft.com/office/drawing/2014/main" id="{2349B8DA-505E-0045-5FB8-52654AF33C3E}"/>
              </a:ext>
            </a:extLst>
          </p:cNvPr>
          <p:cNvSpPr txBox="1"/>
          <p:nvPr/>
        </p:nvSpPr>
        <p:spPr>
          <a:xfrm>
            <a:off x="423448" y="1753112"/>
            <a:ext cx="11263280" cy="5421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spcBef>
                <a:spcPts val="1000"/>
              </a:spcBef>
              <a:buFont typeface="Arial"/>
              <a:buChar char="•"/>
            </a:pPr>
            <a:r>
              <a:rPr lang="en-US">
                <a:ea typeface="+mn-lt"/>
                <a:cs typeface="+mn-lt"/>
              </a:rPr>
              <a:t>One Outlook will be available only on Windows right now and we plan to expand it to other platforms soon. </a:t>
            </a:r>
          </a:p>
          <a:p>
            <a:pPr marL="285750" indent="-285750" algn="just">
              <a:spcBef>
                <a:spcPts val="1000"/>
              </a:spcBef>
              <a:buFont typeface="Arial"/>
              <a:buChar char="•"/>
            </a:pPr>
            <a:endParaRPr lang="en-US">
              <a:ea typeface="+mn-lt"/>
              <a:cs typeface="+mn-lt"/>
            </a:endParaRPr>
          </a:p>
          <a:p>
            <a:pPr marL="285750" indent="-285750" algn="just">
              <a:spcBef>
                <a:spcPts val="1000"/>
              </a:spcBef>
              <a:buFont typeface="Arial"/>
              <a:buChar char="•"/>
            </a:pPr>
            <a:r>
              <a:rPr lang="en-US">
                <a:ea typeface="+mn-lt"/>
                <a:cs typeface="+mn-lt"/>
              </a:rPr>
              <a:t>Web Add-ins will soon be fully supported on the new Outlook for Windows with no additional work required from partners. </a:t>
            </a:r>
          </a:p>
          <a:p>
            <a:pPr marL="285750" indent="-285750" algn="just">
              <a:spcBef>
                <a:spcPts val="1000"/>
              </a:spcBef>
              <a:buFont typeface="Arial"/>
              <a:buChar char="•"/>
            </a:pPr>
            <a:endParaRPr lang="en-US">
              <a:ea typeface="+mn-lt"/>
              <a:cs typeface="+mn-lt"/>
            </a:endParaRPr>
          </a:p>
          <a:p>
            <a:pPr marL="285750" indent="-285750" algn="just">
              <a:spcBef>
                <a:spcPts val="1000"/>
              </a:spcBef>
              <a:buFont typeface="Arial"/>
              <a:buChar char="•"/>
            </a:pPr>
            <a:r>
              <a:rPr lang="en-US">
                <a:ea typeface="+mn-lt"/>
                <a:cs typeface="+mn-lt"/>
              </a:rPr>
              <a:t>COM Add-ins will not be supported in the new Outlook for Windows. We are actively working to bring Web Add-in capabilities at par with COM Add-ins, so partners can support different scenarios with the web Add-in's advantages of a modern, cross-platform and robust integration.</a:t>
            </a:r>
            <a:endParaRPr lang="en-US">
              <a:cs typeface="Calibri"/>
            </a:endParaRPr>
          </a:p>
          <a:p>
            <a:pPr marL="285750" indent="-285750" algn="just">
              <a:spcBef>
                <a:spcPts val="1000"/>
              </a:spcBef>
              <a:buFont typeface="Arial"/>
              <a:buChar char="•"/>
            </a:pPr>
            <a:endParaRPr lang="en-US">
              <a:ea typeface="+mn-lt"/>
              <a:cs typeface="+mn-lt"/>
            </a:endParaRPr>
          </a:p>
          <a:p>
            <a:pPr marL="285750" indent="-285750" algn="just">
              <a:spcBef>
                <a:spcPts val="1000"/>
              </a:spcBef>
              <a:buFont typeface="Arial"/>
              <a:buChar char="•"/>
            </a:pPr>
            <a:r>
              <a:rPr lang="en-US">
                <a:ea typeface="+mn-lt"/>
                <a:cs typeface="+mn-lt"/>
              </a:rPr>
              <a:t>Platform gaps will be bridged over time and till then you will have the ability to use the old client if you have COM add-ins. Please share any feedback on scenarios that are not supported for you or your partners through Web Add-ins today.</a:t>
            </a:r>
          </a:p>
          <a:p>
            <a:pPr marL="285750" indent="-285750" algn="just">
              <a:spcBef>
                <a:spcPts val="1000"/>
              </a:spcBef>
              <a:buFont typeface="Arial"/>
              <a:buChar char="•"/>
            </a:pPr>
            <a:endParaRPr lang="en-US">
              <a:ea typeface="+mn-lt"/>
              <a:cs typeface="+mn-lt"/>
            </a:endParaRPr>
          </a:p>
          <a:p>
            <a:pPr algn="just"/>
            <a:endParaRPr lang="en-US">
              <a:ea typeface="+mn-lt"/>
              <a:cs typeface="+mn-lt"/>
            </a:endParaRPr>
          </a:p>
          <a:p>
            <a:pPr algn="just"/>
            <a:endParaRPr lang="en-US"/>
          </a:p>
          <a:p>
            <a:endParaRPr lang="en-US">
              <a:cs typeface="Calibri" panose="020F0502020204030204"/>
            </a:endParaRPr>
          </a:p>
        </p:txBody>
      </p:sp>
    </p:spTree>
    <p:extLst>
      <p:ext uri="{BB962C8B-B14F-4D97-AF65-F5344CB8AC3E}">
        <p14:creationId xmlns:p14="http://schemas.microsoft.com/office/powerpoint/2010/main" val="18289409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CF7B19-5FEB-74A5-65F7-EFC7BF43055A}"/>
              </a:ext>
            </a:extLst>
          </p:cNvPr>
          <p:cNvSpPr txBox="1"/>
          <p:nvPr/>
        </p:nvSpPr>
        <p:spPr>
          <a:xfrm>
            <a:off x="423912" y="268305"/>
            <a:ext cx="9594272"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spc="-147">
                <a:ln w="3175">
                  <a:noFill/>
                </a:ln>
                <a:latin typeface="Segoe UI"/>
                <a:cs typeface="Segoe UI"/>
              </a:rPr>
              <a:t>Tentative Timelines</a:t>
            </a:r>
          </a:p>
          <a:p>
            <a:pPr algn="l"/>
            <a:endParaRPr lang="en-US" sz="4800" spc="-147">
              <a:ln w="3175">
                <a:noFill/>
              </a:ln>
              <a:latin typeface="Segoe UI"/>
              <a:cs typeface="Segoe UI"/>
            </a:endParaRPr>
          </a:p>
          <a:p>
            <a:endParaRPr lang="en-US">
              <a:cs typeface="Calibri"/>
            </a:endParaRPr>
          </a:p>
        </p:txBody>
      </p:sp>
      <p:pic>
        <p:nvPicPr>
          <p:cNvPr id="6" name="Picture 6" descr="Diagram, timeline&#10;&#10;Description automatically generated">
            <a:extLst>
              <a:ext uri="{FF2B5EF4-FFF2-40B4-BE49-F238E27FC236}">
                <a16:creationId xmlns:a16="http://schemas.microsoft.com/office/drawing/2014/main" id="{045F9472-9315-2401-70CF-69B401E4A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1565" y="1392169"/>
            <a:ext cx="10838809" cy="4470287"/>
          </a:xfrm>
          <a:prstGeom prst="rect">
            <a:avLst/>
          </a:prstGeom>
        </p:spPr>
      </p:pic>
    </p:spTree>
    <p:extLst>
      <p:ext uri="{BB962C8B-B14F-4D97-AF65-F5344CB8AC3E}">
        <p14:creationId xmlns:p14="http://schemas.microsoft.com/office/powerpoint/2010/main" val="11427228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9BD24FA-E26A-4790-9925-73E6E60A02B0}"/>
              </a:ext>
            </a:extLst>
          </p:cNvPr>
          <p:cNvSpPr>
            <a:spLocks noGrp="1"/>
          </p:cNvSpPr>
          <p:nvPr>
            <p:ph type="body" sz="quarter" idx="11"/>
          </p:nvPr>
        </p:nvSpPr>
        <p:spPr>
          <a:xfrm>
            <a:off x="473057" y="920141"/>
            <a:ext cx="11104001" cy="1721801"/>
          </a:xfrm>
        </p:spPr>
        <p:txBody>
          <a:bodyPr lIns="0" tIns="0" rIns="0" bIns="0" anchor="t"/>
          <a:lstStyle/>
          <a:p>
            <a:pPr marL="223520" indent="-223520">
              <a:buFont typeface="Wingdings,Sans-Serif"/>
              <a:buChar char=""/>
            </a:pPr>
            <a:r>
              <a:rPr lang="en-US" sz="4000">
                <a:latin typeface="Segoe UI Semibold"/>
                <a:cs typeface="Segoe UI Semibold"/>
              </a:rPr>
              <a:t>Demo: Outlook Smart Alerts</a:t>
            </a:r>
          </a:p>
        </p:txBody>
      </p:sp>
      <p:sp>
        <p:nvSpPr>
          <p:cNvPr id="7" name="TextBox 6">
            <a:extLst>
              <a:ext uri="{FF2B5EF4-FFF2-40B4-BE49-F238E27FC236}">
                <a16:creationId xmlns:a16="http://schemas.microsoft.com/office/drawing/2014/main" id="{8C41839C-9F57-1C9B-D496-00B169FC8D44}"/>
              </a:ext>
            </a:extLst>
          </p:cNvPr>
          <p:cNvSpPr txBox="1"/>
          <p:nvPr/>
        </p:nvSpPr>
        <p:spPr>
          <a:xfrm>
            <a:off x="610863" y="5415485"/>
            <a:ext cx="4850232" cy="400110"/>
          </a:xfrm>
          <a:prstGeom prst="rect">
            <a:avLst/>
          </a:prstGeom>
          <a:noFill/>
        </p:spPr>
        <p:txBody>
          <a:bodyPr wrap="square" lIns="91440" tIns="45720" rIns="91440" bIns="45720" anchor="t">
            <a:spAutoFit/>
          </a:bodyPr>
          <a:lstStyle/>
          <a:p>
            <a:r>
              <a:rPr lang="en-US" sz="2000">
                <a:solidFill>
                  <a:schemeClr val="bg1"/>
                </a:solidFill>
              </a:rPr>
              <a:t>Sam Ramon: Technical Writer</a:t>
            </a:r>
            <a:endParaRPr lang="en-US" sz="2000">
              <a:solidFill>
                <a:schemeClr val="bg1"/>
              </a:solidFill>
              <a:cs typeface="Calibri"/>
            </a:endParaRPr>
          </a:p>
        </p:txBody>
      </p:sp>
      <p:pic>
        <p:nvPicPr>
          <p:cNvPr id="4" name="Picture 3" descr="A picture containing mirror, reflection, image&#10;&#10;Description automatically generated">
            <a:extLst>
              <a:ext uri="{FF2B5EF4-FFF2-40B4-BE49-F238E27FC236}">
                <a16:creationId xmlns:a16="http://schemas.microsoft.com/office/drawing/2014/main" id="{30CA9CA1-3577-D299-BE5B-8B2AB1AC73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8218" y="2883569"/>
            <a:ext cx="1679533" cy="1679533"/>
          </a:xfrm>
          <a:prstGeom prst="rect">
            <a:avLst/>
          </a:prstGeom>
        </p:spPr>
      </p:pic>
    </p:spTree>
    <p:extLst>
      <p:ext uri="{BB962C8B-B14F-4D97-AF65-F5344CB8AC3E}">
        <p14:creationId xmlns:p14="http://schemas.microsoft.com/office/powerpoint/2010/main" val="4570159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EKKOFORMATS" val="&lt;MekkoFormats&gt;&lt;NumberFormat DecimalSeparator=&quot;.&quot; ThousandSeparator=&quot;,&quot; NegativeNumberFormat=&quot;1&quot; /&gt;&lt;Font&gt;&lt;Output_Font_Name Default=&quot;Arial&quot; UsePPTTheme=&quot;True&quot; /&gt;&lt;/Font&gt;&lt;DateFormat CultureID=&quot;1033&quot; FormatString=&quot;M/d/yyyy&quot; /&gt;&lt;/MekkoFormats&gt;"/>
</p:tagLst>
</file>

<file path=ppt/theme/theme1.xml><?xml version="1.0" encoding="utf-8"?>
<a:theme xmlns:a="http://schemas.openxmlformats.org/drawingml/2006/main" name="Graph Community Call Template 2018">
  <a:themeElements>
    <a:clrScheme name="Office 365 PnP">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PnP Template - New.potx" id="{0FF67CE8-9F93-487C-85A0-A3BECFD8C682}" vid="{D2A829BB-796B-4C97-9125-4622E4935AA3}"/>
    </a:ext>
  </a:extLst>
</a:theme>
</file>

<file path=ppt/theme/theme10.xml><?xml version="1.0" encoding="utf-8"?>
<a:theme xmlns:a="http://schemas.openxmlformats.org/drawingml/2006/main" name="1_Exclaimer Big Header Blue">
  <a:themeElements>
    <a:clrScheme name="Exclaimer">
      <a:dk1>
        <a:srgbClr val="222222"/>
      </a:dk1>
      <a:lt1>
        <a:sysClr val="window" lastClr="FFFFFF"/>
      </a:lt1>
      <a:dk2>
        <a:srgbClr val="576476"/>
      </a:dk2>
      <a:lt2>
        <a:srgbClr val="DFE3EE"/>
      </a:lt2>
      <a:accent1>
        <a:srgbClr val="576476"/>
      </a:accent1>
      <a:accent2>
        <a:srgbClr val="F37021"/>
      </a:accent2>
      <a:accent3>
        <a:srgbClr val="DFE3EE"/>
      </a:accent3>
      <a:accent4>
        <a:srgbClr val="658AFF"/>
      </a:accent4>
      <a:accent5>
        <a:srgbClr val="7F3966"/>
      </a:accent5>
      <a:accent6>
        <a:srgbClr val="219A8B"/>
      </a:accent6>
      <a:hlink>
        <a:srgbClr val="C7530B"/>
      </a:hlink>
      <a:folHlink>
        <a:srgbClr val="1D53FF"/>
      </a:folHlink>
    </a:clrScheme>
    <a:fontScheme name="Custom 5">
      <a:majorFont>
        <a:latin typeface="Roboto Black"/>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claimer_Template_2019.pptx" id="{55C1A948-ACA0-49AD-8042-63D753428229}" vid="{0FBF7D40-2C6F-4439-A2FA-9C53FEC659DB}"/>
    </a:ext>
  </a:extLst>
</a:theme>
</file>

<file path=ppt/theme/theme11.xml><?xml version="1.0" encoding="utf-8"?>
<a:theme xmlns:a="http://schemas.openxmlformats.org/drawingml/2006/main" name="2_Exclaimer Big Header Blue">
  <a:themeElements>
    <a:clrScheme name="Exclaimer">
      <a:dk1>
        <a:srgbClr val="222222"/>
      </a:dk1>
      <a:lt1>
        <a:sysClr val="window" lastClr="FFFFFF"/>
      </a:lt1>
      <a:dk2>
        <a:srgbClr val="576476"/>
      </a:dk2>
      <a:lt2>
        <a:srgbClr val="DFE3EE"/>
      </a:lt2>
      <a:accent1>
        <a:srgbClr val="576476"/>
      </a:accent1>
      <a:accent2>
        <a:srgbClr val="F37021"/>
      </a:accent2>
      <a:accent3>
        <a:srgbClr val="DFE3EE"/>
      </a:accent3>
      <a:accent4>
        <a:srgbClr val="658AFF"/>
      </a:accent4>
      <a:accent5>
        <a:srgbClr val="7F3966"/>
      </a:accent5>
      <a:accent6>
        <a:srgbClr val="219A8B"/>
      </a:accent6>
      <a:hlink>
        <a:srgbClr val="C7530B"/>
      </a:hlink>
      <a:folHlink>
        <a:srgbClr val="1D53FF"/>
      </a:folHlink>
    </a:clrScheme>
    <a:fontScheme name="Exclaimer 1">
      <a:majorFont>
        <a:latin typeface="Roboto Black"/>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B95042B-B4AC-43C7-806F-8E64821A315B}" vid="{33C8E3CA-78CA-4766-8780-E9000D073502}"/>
    </a:ext>
  </a:extLst>
</a:theme>
</file>

<file path=ppt/theme/theme12.xml><?xml version="1.0" encoding="utf-8"?>
<a:theme xmlns:a="http://schemas.openxmlformats.org/drawingml/2006/main" name="LIGHT GRAY TEMPLATE">
  <a:themeElements>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365_PowerPoint_template_Feb2020" id="{D9C53D75-943D-4604-BCA0-00A8CCC677FB}" vid="{50FB6199-4215-4A50-BBD4-1DB1467BD56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365 PPT Template - 2017">
  <a:themeElements>
    <a:clrScheme name="Office 365 PnP">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raph call deck 3-6 final" id="{BB03ED17-E136-644B-AC31-8A3A7B904904}" vid="{B85177AA-1EC4-8C4C-B3FF-3A986600561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Mountains">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LIGHT GRAY TEMPLATE">
  <a:themeElements>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killingSession_WV2" id="{EFFDCEEF-E039-4155-A2B4-6F9F2A916081}" vid="{C4EFD9A0-B0CF-4668-A213-2394198F2AA5}"/>
    </a:ext>
  </a:extLst>
</a:theme>
</file>

<file path=ppt/theme/theme6.xml><?xml version="1.0" encoding="utf-8"?>
<a:theme xmlns:a="http://schemas.openxmlformats.org/drawingml/2006/main" name="9-51151_Build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_Build_Digital_Event_Template_v06.potx" id="{17C79C83-DA9A-4732-BE22-B24D85D72D7A}" vid="{0CF8668E-9624-458F-94E5-524990C8E3A0}"/>
    </a:ext>
  </a:extLst>
</a:theme>
</file>

<file path=ppt/theme/theme7.xml><?xml version="1.0" encoding="utf-8"?>
<a:theme xmlns:a="http://schemas.openxmlformats.org/drawingml/2006/main" name="Theme_them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a:noFill/>
          <a:headEnd type="none" w="med" len="med"/>
          <a:tailEnd type="none" w="med" len="med"/>
        </a:ln>
        <a:effectLst>
          <a:outerShdw blurRad="63500" sx="102000" sy="102000" algn="ctr" rotWithShape="0">
            <a:prstClr val="black">
              <a:alpha val="20000"/>
            </a:prstClr>
          </a:outerShdw>
        </a:effectLst>
      </a:spPr>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defPPr algn="l" defTabSz="173736">
          <a:defRPr sz="800" i="1" dirty="0">
            <a:solidFill>
              <a:schemeClr val="tx1"/>
            </a:solidFill>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_theme" id="{8BE09A60-4ECE-4743-88C9-259484FD4A92}" vid="{E65209E4-7A2C-4E91-AF06-49575E00DAAC}"/>
    </a:ext>
  </a:extLst>
</a:theme>
</file>

<file path=ppt/theme/theme8.xml><?xml version="1.0" encoding="utf-8"?>
<a:theme xmlns:a="http://schemas.openxmlformats.org/drawingml/2006/main" name="Exclaimer Big Header Blue">
  <a:themeElements>
    <a:clrScheme name="Exclaimer">
      <a:dk1>
        <a:srgbClr val="222222"/>
      </a:dk1>
      <a:lt1>
        <a:sysClr val="window" lastClr="FFFFFF"/>
      </a:lt1>
      <a:dk2>
        <a:srgbClr val="576476"/>
      </a:dk2>
      <a:lt2>
        <a:srgbClr val="DFE3EE"/>
      </a:lt2>
      <a:accent1>
        <a:srgbClr val="576476"/>
      </a:accent1>
      <a:accent2>
        <a:srgbClr val="F37021"/>
      </a:accent2>
      <a:accent3>
        <a:srgbClr val="DFE3EE"/>
      </a:accent3>
      <a:accent4>
        <a:srgbClr val="658AFF"/>
      </a:accent4>
      <a:accent5>
        <a:srgbClr val="7F3966"/>
      </a:accent5>
      <a:accent6>
        <a:srgbClr val="219A8B"/>
      </a:accent6>
      <a:hlink>
        <a:srgbClr val="C7530B"/>
      </a:hlink>
      <a:folHlink>
        <a:srgbClr val="1D53FF"/>
      </a:folHlink>
    </a:clrScheme>
    <a:fontScheme name="Custom 5">
      <a:majorFont>
        <a:latin typeface="Roboto Black"/>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claimer_Template_2019.pptx" id="{55C1A948-ACA0-49AD-8042-63D753428229}" vid="{0FBF7D40-2C6F-4439-A2FA-9C53FEC659DB}"/>
    </a:ext>
  </a:extLst>
</a:theme>
</file>

<file path=ppt/theme/theme9.xml><?xml version="1.0" encoding="utf-8"?>
<a:theme xmlns:a="http://schemas.openxmlformats.org/drawingml/2006/main" name="Exclaimer Cover Pages - Light">
  <a:themeElements>
    <a:clrScheme name="Exclaimer">
      <a:dk1>
        <a:srgbClr val="222222"/>
      </a:dk1>
      <a:lt1>
        <a:sysClr val="window" lastClr="FFFFFF"/>
      </a:lt1>
      <a:dk2>
        <a:srgbClr val="576476"/>
      </a:dk2>
      <a:lt2>
        <a:srgbClr val="DFE3EE"/>
      </a:lt2>
      <a:accent1>
        <a:srgbClr val="576476"/>
      </a:accent1>
      <a:accent2>
        <a:srgbClr val="F37021"/>
      </a:accent2>
      <a:accent3>
        <a:srgbClr val="DFE3EE"/>
      </a:accent3>
      <a:accent4>
        <a:srgbClr val="658AFF"/>
      </a:accent4>
      <a:accent5>
        <a:srgbClr val="7F3966"/>
      </a:accent5>
      <a:accent6>
        <a:srgbClr val="219A8B"/>
      </a:accent6>
      <a:hlink>
        <a:srgbClr val="C7530B"/>
      </a:hlink>
      <a:folHlink>
        <a:srgbClr val="1D53FF"/>
      </a:folHlink>
    </a:clrScheme>
    <a:fontScheme name="Exclaimer 1">
      <a:majorFont>
        <a:latin typeface="Roboto Black"/>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r">
          <a:lnSpc>
            <a:spcPct val="100000"/>
          </a:lnSpc>
          <a:defRPr sz="1800" dirty="0" smtClean="0">
            <a:solidFill>
              <a:schemeClr val="tx1"/>
            </a:solidFill>
            <a:latin typeface="Roboto Light" panose="02000000000000000000" pitchFamily="2" charset="0"/>
            <a:ea typeface="Roboto Light" panose="02000000000000000000" pitchFamily="2" charset="0"/>
          </a:defRPr>
        </a:defPPr>
      </a:lstStyle>
    </a:txDef>
  </a:objectDefaults>
  <a:extraClrSchemeLst/>
  <a:extLst>
    <a:ext uri="{05A4C25C-085E-4340-85A3-A5531E510DB2}">
      <thm15:themeFamily xmlns:thm15="http://schemas.microsoft.com/office/thememl/2012/main" name="Exclaimer_Template_2019.pptx" id="{55C1A948-ACA0-49AD-8042-63D753428229}" vid="{BF9C0F22-6DD4-4B4E-BBA2-932BB808DC4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Format xmlns="5d2b20c5-5258-4792-ab2d-2f43007644fe">Video</Format>
    <_ip_UnifiedCompliancePolicyUIAction xmlns="http://schemas.microsoft.com/sharepoint/v3" xsi:nil="true"/>
    <MediaServiceKeyPoints xmlns="5d2b20c5-5258-4792-ab2d-2f43007644fe" xsi:nil="true"/>
    <Date_x0020_Submitted xmlns="5d2b20c5-5258-4792-ab2d-2f43007644fe" xsi:nil="true"/>
    <_ip_UnifiedCompliancePolicyProperties xmlns="http://schemas.microsoft.com/sharepoint/v3" xsi:nil="true"/>
    <Author0 xmlns="5d2b20c5-5258-4792-ab2d-2f43007644f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EF28ACE844E0A438A50F3ABE5C4B3A9" ma:contentTypeVersion="19" ma:contentTypeDescription="Create a new document." ma:contentTypeScope="" ma:versionID="1c58ec82a4bbd3437623b4204f878c4e">
  <xsd:schema xmlns:xsd="http://www.w3.org/2001/XMLSchema" xmlns:xs="http://www.w3.org/2001/XMLSchema" xmlns:p="http://schemas.microsoft.com/office/2006/metadata/properties" xmlns:ns1="http://schemas.microsoft.com/sharepoint/v3" xmlns:ns2="b857997f-8fcb-4142-a29a-cfacc78bfb91" xmlns:ns3="5d2b20c5-5258-4792-ab2d-2f43007644fe" targetNamespace="http://schemas.microsoft.com/office/2006/metadata/properties" ma:root="true" ma:fieldsID="e0799cd8af1b34fc5d6b72d88d84693d" ns1:_="" ns2:_="" ns3:_="">
    <xsd:import namespace="http://schemas.microsoft.com/sharepoint/v3"/>
    <xsd:import namespace="b857997f-8fcb-4142-a29a-cfacc78bfb91"/>
    <xsd:import namespace="5d2b20c5-5258-4792-ab2d-2f43007644fe"/>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Author0" minOccurs="0"/>
                <xsd:element ref="ns3:Date_x0020_Submitted" minOccurs="0"/>
                <xsd:element ref="ns3:Format"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EventHashCode" minOccurs="0"/>
                <xsd:element ref="ns3:MediaServiceGenerationTime" minOccurs="0"/>
                <xsd:element ref="ns1:_ip_UnifiedCompliancePolicyProperties" minOccurs="0"/>
                <xsd:element ref="ns1:_ip_UnifiedCompliancePolicyUIAction"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857997f-8fcb-4142-a29a-cfacc78bfb9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5d2b20c5-5258-4792-ab2d-2f43007644fe" elementFormDefault="qualified">
    <xsd:import namespace="http://schemas.microsoft.com/office/2006/documentManagement/types"/>
    <xsd:import namespace="http://schemas.microsoft.com/office/infopath/2007/PartnerControls"/>
    <xsd:element name="Author0" ma:index="12" nillable="true" ma:displayName="Author" ma:internalName="Author0">
      <xsd:simpleType>
        <xsd:restriction base="dms:Text"/>
      </xsd:simpleType>
    </xsd:element>
    <xsd:element name="Date_x0020_Submitted" ma:index="13" nillable="true" ma:displayName="Date Created" ma:format="DateOnly" ma:internalName="Date_x0020_Submitted">
      <xsd:simpleType>
        <xsd:restriction base="dms:DateTime"/>
      </xsd:simpleType>
    </xsd:element>
    <xsd:element name="Format" ma:index="14" nillable="true" ma:displayName="Format" ma:default="Video" ma:format="Dropdown" ma:internalName="Format">
      <xsd:simpleType>
        <xsd:restriction base="dms:Choice">
          <xsd:enumeration value="Video"/>
          <xsd:enumeration value="Instructions &amp; Script"/>
        </xsd:restriction>
      </xsd:simpleType>
    </xsd:element>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Tags" ma:index="18" nillable="true" ma:displayName="MediaServiceAutoTags" ma:internalName="MediaServiceAutoTags" ma:readOnly="true">
      <xsd:simpleType>
        <xsd:restriction base="dms:Text"/>
      </xsd:simpleType>
    </xsd:element>
    <xsd:element name="MediaServiceOCR" ma:index="19" nillable="true" ma:displayName="MediaServiceOCR" ma:internalName="MediaServiceOCR" ma:readOnly="true">
      <xsd:simpleType>
        <xsd:restriction base="dms:Note">
          <xsd:maxLength value="255"/>
        </xsd:restriction>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AutoKeyPoints" ma:index="24" nillable="true" ma:displayName="MediaServiceAutoKeyPoints" ma:hidden="true" ma:internalName="MediaServiceAutoKeyPoints" ma:readOnly="true">
      <xsd:simpleType>
        <xsd:restriction base="dms:Note"/>
      </xsd:simpleType>
    </xsd:element>
    <xsd:element name="MediaServiceKeyPoints" ma:index="25" nillable="true" ma:displayName="KeyPoints" ma:internalName="MediaServiceKeyPoints" ma:readOnly="false">
      <xsd:simpleType>
        <xsd:restriction base="dms:Note">
          <xsd:maxLength value="255"/>
        </xsd:restriction>
      </xsd:simpleType>
    </xsd:element>
    <xsd:element name="MediaLengthInSeconds" ma:index="26"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AD81CFB-6BF0-406D-A47B-A84DBCD16DEA}">
  <ds:schemaRefs>
    <ds:schemaRef ds:uri="http://schemas.microsoft.com/sharepoint/v3/contenttype/forms"/>
  </ds:schemaRefs>
</ds:datastoreItem>
</file>

<file path=customXml/itemProps2.xml><?xml version="1.0" encoding="utf-8"?>
<ds:datastoreItem xmlns:ds="http://schemas.openxmlformats.org/officeDocument/2006/customXml" ds:itemID="{531E6627-E6DB-4433-AAD2-B76213927811}">
  <ds:schemaRefs>
    <ds:schemaRef ds:uri="http://purl.org/dc/elements/1.1/"/>
    <ds:schemaRef ds:uri="http://schemas.microsoft.com/office/infopath/2007/PartnerControls"/>
    <ds:schemaRef ds:uri="5d2b20c5-5258-4792-ab2d-2f43007644fe"/>
    <ds:schemaRef ds:uri="http://schemas.openxmlformats.org/package/2006/metadata/core-properties"/>
    <ds:schemaRef ds:uri="http://purl.org/dc/terms/"/>
    <ds:schemaRef ds:uri="http://schemas.microsoft.com/office/2006/metadata/properties"/>
    <ds:schemaRef ds:uri="http://schemas.microsoft.com/office/2006/documentManagement/types"/>
    <ds:schemaRef ds:uri="b857997f-8fcb-4142-a29a-cfacc78bfb91"/>
    <ds:schemaRef ds:uri="http://schemas.microsoft.com/sharepoint/v3"/>
    <ds:schemaRef ds:uri="http://www.w3.org/XML/1998/namespace"/>
    <ds:schemaRef ds:uri="http://purl.org/dc/dcmitype/"/>
  </ds:schemaRefs>
</ds:datastoreItem>
</file>

<file path=customXml/itemProps3.xml><?xml version="1.0" encoding="utf-8"?>
<ds:datastoreItem xmlns:ds="http://schemas.openxmlformats.org/officeDocument/2006/customXml" ds:itemID="{9677CBDC-989E-4093-9B73-8ED7C89A1FED}">
  <ds:schemaRefs>
    <ds:schemaRef ds:uri="5d2b20c5-5258-4792-ab2d-2f43007644fe"/>
    <ds:schemaRef ds:uri="b857997f-8fcb-4142-a29a-cfacc78bfb9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TotalTime>
  <Words>1409</Words>
  <Application>Microsoft Office PowerPoint</Application>
  <PresentationFormat>Widescreen</PresentationFormat>
  <Paragraphs>191</Paragraphs>
  <Slides>27</Slides>
  <Notes>9</Notes>
  <HiddenSlides>0</HiddenSlides>
  <MMClips>1</MMClips>
  <ScaleCrop>false</ScaleCrop>
  <HeadingPairs>
    <vt:vector size="6" baseType="variant">
      <vt:variant>
        <vt:lpstr>Fonts Used</vt:lpstr>
      </vt:variant>
      <vt:variant>
        <vt:i4>15</vt:i4>
      </vt:variant>
      <vt:variant>
        <vt:lpstr>Theme</vt:lpstr>
      </vt:variant>
      <vt:variant>
        <vt:i4>12</vt:i4>
      </vt:variant>
      <vt:variant>
        <vt:lpstr>Slide Titles</vt:lpstr>
      </vt:variant>
      <vt:variant>
        <vt:i4>27</vt:i4>
      </vt:variant>
    </vt:vector>
  </HeadingPairs>
  <TitlesOfParts>
    <vt:vector size="54" baseType="lpstr">
      <vt:lpstr>Arial</vt:lpstr>
      <vt:lpstr>Arial,Sans-Serif</vt:lpstr>
      <vt:lpstr>calibri</vt:lpstr>
      <vt:lpstr>calibri</vt:lpstr>
      <vt:lpstr>Calibri Light</vt:lpstr>
      <vt:lpstr>Consolas</vt:lpstr>
      <vt:lpstr>Courier New</vt:lpstr>
      <vt:lpstr>Roboto Black</vt:lpstr>
      <vt:lpstr>Roboto Light</vt:lpstr>
      <vt:lpstr>Segoe UI</vt:lpstr>
      <vt:lpstr>Segoe UI Light</vt:lpstr>
      <vt:lpstr>Segoe UI Semibold</vt:lpstr>
      <vt:lpstr>Segoe UI Semilight</vt:lpstr>
      <vt:lpstr>Wingdings</vt:lpstr>
      <vt:lpstr>Wingdings,Sans-Serif</vt:lpstr>
      <vt:lpstr>Graph Community Call Template 2018</vt:lpstr>
      <vt:lpstr>Office 365 PPT Template - 2017</vt:lpstr>
      <vt:lpstr>Office Theme</vt:lpstr>
      <vt:lpstr>2_Mountains</vt:lpstr>
      <vt:lpstr>1_LIGHT GRAY TEMPLATE</vt:lpstr>
      <vt:lpstr>9-51151_Build_White_Template</vt:lpstr>
      <vt:lpstr>Theme_theme</vt:lpstr>
      <vt:lpstr>Exclaimer Big Header Blue</vt:lpstr>
      <vt:lpstr>Exclaimer Cover Pages - Light</vt:lpstr>
      <vt:lpstr>1_Exclaimer Big Header Blue</vt:lpstr>
      <vt:lpstr>2_Exclaimer Big Header Blue</vt:lpstr>
      <vt:lpstr>LIGHT GRAY TEMPLATE</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davech@microsoft.com</dc:creator>
  <cp:lastModifiedBy>Sam Ramon</cp:lastModifiedBy>
  <cp:revision>3</cp:revision>
  <dcterms:created xsi:type="dcterms:W3CDTF">2020-12-09T10:52:40Z</dcterms:created>
  <dcterms:modified xsi:type="dcterms:W3CDTF">2022-06-13T23:20:03Z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0x0101005EF28ACE844E0A438A50F3ABE5C4B3A9</vt:lpwstr>
  </property>
</Properties>
</file>